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Playfair Display"/>
      <p:regular r:id="rId22"/>
      <p:bold r:id="rId23"/>
      <p:italic r:id="rId24"/>
      <p:boldItalic r:id="rId25"/>
    </p:embeddedFont>
    <p:embeddedFont>
      <p:font typeface="Inter"/>
      <p:regular r:id="rId26"/>
      <p:bold r:id="rId27"/>
    </p:embeddedFont>
    <p:embeddedFont>
      <p:font typeface="Poppins"/>
      <p:regular r:id="rId28"/>
      <p:bold r:id="rId29"/>
      <p:italic r:id="rId30"/>
      <p:boldItalic r:id="rId31"/>
    </p:embeddedFont>
    <p:embeddedFont>
      <p:font typeface="Work Sans Medium"/>
      <p:regular r:id="rId32"/>
      <p:bold r:id="rId33"/>
      <p:italic r:id="rId34"/>
      <p:boldItalic r:id="rId35"/>
    </p:embeddedFont>
    <p:embeddedFont>
      <p:font typeface="Jua"/>
      <p:regular r:id="rId36"/>
    </p:embeddedFont>
    <p:embeddedFont>
      <p:font typeface="Pacifico"/>
      <p:regular r:id="rId37"/>
    </p:embeddedFont>
    <p:embeddedFont>
      <p:font typeface="Cinzel"/>
      <p:regular r:id="rId38"/>
      <p:bold r:id="rId39"/>
    </p:embeddedFont>
    <p:embeddedFont>
      <p:font typeface="Work Sans"/>
      <p:regular r:id="rId40"/>
      <p:bold r:id="rId41"/>
      <p:italic r:id="rId42"/>
      <p:boldItalic r:id="rId43"/>
    </p:embeddedFont>
    <p:embeddedFont>
      <p:font typeface="Work Sans SemiBold"/>
      <p:regular r:id="rId44"/>
      <p:bold r:id="rId45"/>
      <p:italic r:id="rId46"/>
      <p:boldItalic r:id="rId47"/>
    </p:embeddedFont>
    <p:embeddedFont>
      <p:font typeface="Poppins ExtraBold"/>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WorkSans-regular.fntdata"/><Relationship Id="rId42" Type="http://schemas.openxmlformats.org/officeDocument/2006/relationships/font" Target="fonts/WorkSans-italic.fntdata"/><Relationship Id="rId41" Type="http://schemas.openxmlformats.org/officeDocument/2006/relationships/font" Target="fonts/WorkSans-bold.fntdata"/><Relationship Id="rId44" Type="http://schemas.openxmlformats.org/officeDocument/2006/relationships/font" Target="fonts/WorkSansSemiBold-regular.fntdata"/><Relationship Id="rId43" Type="http://schemas.openxmlformats.org/officeDocument/2006/relationships/font" Target="fonts/WorkSans-boldItalic.fntdata"/><Relationship Id="rId46" Type="http://schemas.openxmlformats.org/officeDocument/2006/relationships/font" Target="fonts/WorkSansSemiBold-italic.fntdata"/><Relationship Id="rId45" Type="http://schemas.openxmlformats.org/officeDocument/2006/relationships/font" Target="fonts/WorkSans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PoppinsExtraBold-bold.fntdata"/><Relationship Id="rId47" Type="http://schemas.openxmlformats.org/officeDocument/2006/relationships/font" Target="fonts/WorkSansSemiBold-boldItalic.fntdata"/><Relationship Id="rId49" Type="http://schemas.openxmlformats.org/officeDocument/2006/relationships/font" Target="fonts/PoppinsExtra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boldItalic.fntdata"/><Relationship Id="rId30" Type="http://schemas.openxmlformats.org/officeDocument/2006/relationships/font" Target="fonts/Poppins-italic.fntdata"/><Relationship Id="rId33" Type="http://schemas.openxmlformats.org/officeDocument/2006/relationships/font" Target="fonts/WorkSansMedium-bold.fntdata"/><Relationship Id="rId32" Type="http://schemas.openxmlformats.org/officeDocument/2006/relationships/font" Target="fonts/WorkSansMedium-regular.fntdata"/><Relationship Id="rId35" Type="http://schemas.openxmlformats.org/officeDocument/2006/relationships/font" Target="fonts/WorkSansMedium-boldItalic.fntdata"/><Relationship Id="rId34" Type="http://schemas.openxmlformats.org/officeDocument/2006/relationships/font" Target="fonts/WorkSansMedium-italic.fntdata"/><Relationship Id="rId37" Type="http://schemas.openxmlformats.org/officeDocument/2006/relationships/font" Target="fonts/Pacifico-regular.fntdata"/><Relationship Id="rId36" Type="http://schemas.openxmlformats.org/officeDocument/2006/relationships/font" Target="fonts/Jua-regular.fntdata"/><Relationship Id="rId39" Type="http://schemas.openxmlformats.org/officeDocument/2006/relationships/font" Target="fonts/Cinzel-bold.fntdata"/><Relationship Id="rId38" Type="http://schemas.openxmlformats.org/officeDocument/2006/relationships/font" Target="fonts/Cinzel-regular.fntdata"/><Relationship Id="rId20" Type="http://schemas.openxmlformats.org/officeDocument/2006/relationships/slide" Target="slides/slide16.xml"/><Relationship Id="rId22" Type="http://schemas.openxmlformats.org/officeDocument/2006/relationships/font" Target="fonts/PlayfairDisplay-regular.fntdata"/><Relationship Id="rId21" Type="http://schemas.openxmlformats.org/officeDocument/2006/relationships/slide" Target="slides/slide17.xml"/><Relationship Id="rId24" Type="http://schemas.openxmlformats.org/officeDocument/2006/relationships/font" Target="fonts/PlayfairDisplay-italic.fntdata"/><Relationship Id="rId23" Type="http://schemas.openxmlformats.org/officeDocument/2006/relationships/font" Target="fonts/PlayfairDisplay-bold.fntdata"/><Relationship Id="rId26" Type="http://schemas.openxmlformats.org/officeDocument/2006/relationships/font" Target="fonts/Inter-regular.fntdata"/><Relationship Id="rId25" Type="http://schemas.openxmlformats.org/officeDocument/2006/relationships/font" Target="fonts/PlayfairDisplay-boldItalic.fntdata"/><Relationship Id="rId28" Type="http://schemas.openxmlformats.org/officeDocument/2006/relationships/font" Target="fonts/Poppins-regular.fntdata"/><Relationship Id="rId27" Type="http://schemas.openxmlformats.org/officeDocument/2006/relationships/font" Target="fonts/Inter-bold.fntdata"/><Relationship Id="rId29" Type="http://schemas.openxmlformats.org/officeDocument/2006/relationships/font" Target="fonts/Poppins-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665272796_5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2665272796_5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66722f55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266722f55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2665272796_9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2665272796_9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2665272796_9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2665272796_9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2665272796_5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2665272796_5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266722f55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266722f55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2665272796_5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2665272796_5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2665272796_9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2665272796_9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2665272796_9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2665272796_9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665272796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665272796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665272796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665272796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665272796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665272796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665272796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665272796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665272796_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665272796_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665272796_9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665272796_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266722f55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266722f55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66722f5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266722f5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rot="-492">
            <a:off x="2474250" y="3479751"/>
            <a:ext cx="4195500" cy="42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 name="Google Shape;10;p2"/>
          <p:cNvSpPr txBox="1"/>
          <p:nvPr>
            <p:ph type="ctrTitle"/>
          </p:nvPr>
        </p:nvSpPr>
        <p:spPr>
          <a:xfrm>
            <a:off x="1438200" y="1237225"/>
            <a:ext cx="6267900" cy="22344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1"/>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1"/>
          <p:cNvSpPr txBox="1"/>
          <p:nvPr>
            <p:ph hasCustomPrompt="1" type="title"/>
          </p:nvPr>
        </p:nvSpPr>
        <p:spPr>
          <a:xfrm rot="402">
            <a:off x="719950" y="1303475"/>
            <a:ext cx="7704000" cy="20118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978800" y="3285775"/>
            <a:ext cx="5186400" cy="44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3"/>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3"/>
          <p:cNvSpPr txBox="1"/>
          <p:nvPr>
            <p:ph hasCustomPrompt="1" type="title"/>
          </p:nvPr>
        </p:nvSpPr>
        <p:spPr>
          <a:xfrm rot="1961">
            <a:off x="2909743" y="1653976"/>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1" name="Google Shape;51;p13"/>
          <p:cNvSpPr txBox="1"/>
          <p:nvPr>
            <p:ph idx="2" type="title"/>
          </p:nvPr>
        </p:nvSpPr>
        <p:spPr>
          <a:xfrm>
            <a:off x="720000" y="1508100"/>
            <a:ext cx="2193300" cy="79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2" name="Google Shape;52;p13"/>
          <p:cNvSpPr txBox="1"/>
          <p:nvPr>
            <p:ph idx="1" type="subTitle"/>
          </p:nvPr>
        </p:nvSpPr>
        <p:spPr>
          <a:xfrm>
            <a:off x="720000" y="2164183"/>
            <a:ext cx="2193300" cy="602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 name="Google Shape;53;p13"/>
          <p:cNvSpPr txBox="1"/>
          <p:nvPr>
            <p:ph hasCustomPrompt="1" idx="3" type="title"/>
          </p:nvPr>
        </p:nvSpPr>
        <p:spPr>
          <a:xfrm rot="1961">
            <a:off x="2909850" y="3326273"/>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4" name="Google Shape;54;p13"/>
          <p:cNvSpPr txBox="1"/>
          <p:nvPr>
            <p:ph idx="4" type="title"/>
          </p:nvPr>
        </p:nvSpPr>
        <p:spPr>
          <a:xfrm>
            <a:off x="720000" y="3180300"/>
            <a:ext cx="2193300" cy="791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5" name="Google Shape;55;p13"/>
          <p:cNvSpPr txBox="1"/>
          <p:nvPr>
            <p:ph idx="5" type="subTitle"/>
          </p:nvPr>
        </p:nvSpPr>
        <p:spPr>
          <a:xfrm>
            <a:off x="720000" y="3836408"/>
            <a:ext cx="2193300" cy="6027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 name="Google Shape;56;p13"/>
          <p:cNvSpPr txBox="1"/>
          <p:nvPr>
            <p:ph hasCustomPrompt="1" idx="6" type="title"/>
          </p:nvPr>
        </p:nvSpPr>
        <p:spPr>
          <a:xfrm flipH="1" rot="-1961">
            <a:off x="5182100" y="1654015"/>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7" name="Google Shape;57;p13"/>
          <p:cNvSpPr txBox="1"/>
          <p:nvPr>
            <p:ph idx="7" type="title"/>
          </p:nvPr>
        </p:nvSpPr>
        <p:spPr>
          <a:xfrm flipH="1">
            <a:off x="6230700" y="1508100"/>
            <a:ext cx="2193300" cy="791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3"/>
          <p:cNvSpPr txBox="1"/>
          <p:nvPr>
            <p:ph idx="8" type="subTitle"/>
          </p:nvPr>
        </p:nvSpPr>
        <p:spPr>
          <a:xfrm flipH="1">
            <a:off x="6230700" y="2164183"/>
            <a:ext cx="2193300" cy="602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59" name="Google Shape;59;p13"/>
          <p:cNvSpPr txBox="1"/>
          <p:nvPr>
            <p:ph hasCustomPrompt="1" idx="9" type="title"/>
          </p:nvPr>
        </p:nvSpPr>
        <p:spPr>
          <a:xfrm flipH="1" rot="-1961">
            <a:off x="5182100" y="3326227"/>
            <a:ext cx="1052100" cy="9669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0" name="Google Shape;60;p13"/>
          <p:cNvSpPr txBox="1"/>
          <p:nvPr>
            <p:ph idx="13" type="title"/>
          </p:nvPr>
        </p:nvSpPr>
        <p:spPr>
          <a:xfrm flipH="1">
            <a:off x="6230700" y="3180300"/>
            <a:ext cx="2193300" cy="791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13"/>
          <p:cNvSpPr txBox="1"/>
          <p:nvPr>
            <p:ph idx="14" type="subTitle"/>
          </p:nvPr>
        </p:nvSpPr>
        <p:spPr>
          <a:xfrm flipH="1">
            <a:off x="6230700" y="3836408"/>
            <a:ext cx="2193300" cy="602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62" name="Google Shape;62;p13"/>
          <p:cNvSpPr txBox="1"/>
          <p:nvPr>
            <p:ph idx="15" type="title"/>
          </p:nvPr>
        </p:nvSpPr>
        <p:spPr>
          <a:xfrm>
            <a:off x="720000" y="540000"/>
            <a:ext cx="7704000" cy="634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4"/>
          <p:cNvSpPr/>
          <p:nvPr/>
        </p:nvSpPr>
        <p:spPr>
          <a:xfrm>
            <a:off x="0" y="0"/>
            <a:ext cx="9144000" cy="5143500"/>
          </a:xfrm>
          <a:prstGeom prst="rect">
            <a:avLst/>
          </a:prstGeom>
          <a:solidFill>
            <a:srgbClr val="161616">
              <a:alpha val="39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txBox="1"/>
          <p:nvPr>
            <p:ph type="title"/>
          </p:nvPr>
        </p:nvSpPr>
        <p:spPr>
          <a:xfrm rot="-941">
            <a:off x="720000" y="3076282"/>
            <a:ext cx="3286500" cy="604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6" name="Google Shape;66;p14"/>
          <p:cNvSpPr txBox="1"/>
          <p:nvPr>
            <p:ph idx="1" type="subTitle"/>
          </p:nvPr>
        </p:nvSpPr>
        <p:spPr>
          <a:xfrm>
            <a:off x="720125" y="1462276"/>
            <a:ext cx="4563900" cy="170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5"/>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ph type="title"/>
          </p:nvPr>
        </p:nvSpPr>
        <p:spPr>
          <a:xfrm>
            <a:off x="720000" y="2324613"/>
            <a:ext cx="4136100" cy="2030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3600"/>
              <a:buNone/>
              <a:defRPr sz="5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5"/>
          <p:cNvSpPr txBox="1"/>
          <p:nvPr>
            <p:ph idx="1" type="subTitle"/>
          </p:nvPr>
        </p:nvSpPr>
        <p:spPr>
          <a:xfrm>
            <a:off x="5249700" y="2441475"/>
            <a:ext cx="3174300" cy="166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1_1_1_1_2">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6"/>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4" name="Google Shape;74;p16"/>
          <p:cNvSpPr txBox="1"/>
          <p:nvPr>
            <p:ph idx="1" type="subTitle"/>
          </p:nvPr>
        </p:nvSpPr>
        <p:spPr>
          <a:xfrm>
            <a:off x="5675463" y="2417300"/>
            <a:ext cx="2305500" cy="126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_1_1_1_1_2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7"/>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txBox="1"/>
          <p:nvPr>
            <p:ph type="title"/>
          </p:nvPr>
        </p:nvSpPr>
        <p:spPr>
          <a:xfrm>
            <a:off x="1003313" y="1676075"/>
            <a:ext cx="3104400" cy="16608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8" name="Google Shape;78;p17"/>
          <p:cNvSpPr txBox="1"/>
          <p:nvPr>
            <p:ph idx="1" type="subTitle"/>
          </p:nvPr>
        </p:nvSpPr>
        <p:spPr>
          <a:xfrm>
            <a:off x="1003313" y="3294525"/>
            <a:ext cx="3104400" cy="103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1_1_2_2">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8"/>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txBox="1"/>
          <p:nvPr>
            <p:ph type="title"/>
          </p:nvPr>
        </p:nvSpPr>
        <p:spPr>
          <a:xfrm>
            <a:off x="3041538" y="1798088"/>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2" name="Google Shape;82;p18"/>
          <p:cNvSpPr txBox="1"/>
          <p:nvPr>
            <p:ph idx="1" type="subTitle"/>
          </p:nvPr>
        </p:nvSpPr>
        <p:spPr>
          <a:xfrm>
            <a:off x="3041538" y="2185662"/>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 name="Google Shape;83;p18"/>
          <p:cNvSpPr txBox="1"/>
          <p:nvPr>
            <p:ph idx="2" type="title"/>
          </p:nvPr>
        </p:nvSpPr>
        <p:spPr>
          <a:xfrm>
            <a:off x="3041538" y="3254275"/>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4" name="Google Shape;84;p18"/>
          <p:cNvSpPr txBox="1"/>
          <p:nvPr>
            <p:ph idx="3" type="subTitle"/>
          </p:nvPr>
        </p:nvSpPr>
        <p:spPr>
          <a:xfrm>
            <a:off x="3041538" y="3641827"/>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5" name="Google Shape;85;p18"/>
          <p:cNvSpPr txBox="1"/>
          <p:nvPr>
            <p:ph idx="4"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9"/>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9"/>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89" name="Google Shape;89;p19"/>
          <p:cNvSpPr txBox="1"/>
          <p:nvPr>
            <p:ph idx="2" type="title"/>
          </p:nvPr>
        </p:nvSpPr>
        <p:spPr>
          <a:xfrm>
            <a:off x="3193938" y="1180888"/>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0" name="Google Shape;90;p19"/>
          <p:cNvSpPr txBox="1"/>
          <p:nvPr>
            <p:ph idx="1" type="subTitle"/>
          </p:nvPr>
        </p:nvSpPr>
        <p:spPr>
          <a:xfrm>
            <a:off x="3193938" y="1568439"/>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 name="Google Shape;91;p19"/>
          <p:cNvSpPr txBox="1"/>
          <p:nvPr>
            <p:ph idx="3" type="title"/>
          </p:nvPr>
        </p:nvSpPr>
        <p:spPr>
          <a:xfrm>
            <a:off x="3193938" y="2381163"/>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2" name="Google Shape;92;p19"/>
          <p:cNvSpPr txBox="1"/>
          <p:nvPr>
            <p:ph idx="4" type="subTitle"/>
          </p:nvPr>
        </p:nvSpPr>
        <p:spPr>
          <a:xfrm>
            <a:off x="3193938" y="2768721"/>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 name="Google Shape;93;p19"/>
          <p:cNvSpPr txBox="1"/>
          <p:nvPr>
            <p:ph idx="5" type="title"/>
          </p:nvPr>
        </p:nvSpPr>
        <p:spPr>
          <a:xfrm>
            <a:off x="3193938" y="3581450"/>
            <a:ext cx="40905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4" name="Google Shape;94;p19"/>
          <p:cNvSpPr txBox="1"/>
          <p:nvPr>
            <p:ph idx="6" type="subTitle"/>
          </p:nvPr>
        </p:nvSpPr>
        <p:spPr>
          <a:xfrm>
            <a:off x="3193938" y="3969002"/>
            <a:ext cx="4090500" cy="63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0"/>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txBox="1"/>
          <p:nvPr>
            <p:ph type="title"/>
          </p:nvPr>
        </p:nvSpPr>
        <p:spPr>
          <a:xfrm>
            <a:off x="720000" y="2999550"/>
            <a:ext cx="24063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0"/>
          <p:cNvSpPr txBox="1"/>
          <p:nvPr>
            <p:ph idx="1" type="subTitle"/>
          </p:nvPr>
        </p:nvSpPr>
        <p:spPr>
          <a:xfrm>
            <a:off x="720000" y="1754750"/>
            <a:ext cx="2406300" cy="11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 name="Google Shape;99;p20"/>
          <p:cNvSpPr txBox="1"/>
          <p:nvPr>
            <p:ph idx="2" type="title"/>
          </p:nvPr>
        </p:nvSpPr>
        <p:spPr>
          <a:xfrm>
            <a:off x="3368850" y="2999550"/>
            <a:ext cx="24063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20"/>
          <p:cNvSpPr txBox="1"/>
          <p:nvPr>
            <p:ph idx="3" type="subTitle"/>
          </p:nvPr>
        </p:nvSpPr>
        <p:spPr>
          <a:xfrm>
            <a:off x="3368850" y="1754750"/>
            <a:ext cx="2406300" cy="11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 name="Google Shape;101;p20"/>
          <p:cNvSpPr txBox="1"/>
          <p:nvPr>
            <p:ph idx="4" type="title"/>
          </p:nvPr>
        </p:nvSpPr>
        <p:spPr>
          <a:xfrm>
            <a:off x="6017700" y="2999550"/>
            <a:ext cx="24063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 name="Google Shape;102;p20"/>
          <p:cNvSpPr txBox="1"/>
          <p:nvPr>
            <p:ph idx="5" type="subTitle"/>
          </p:nvPr>
        </p:nvSpPr>
        <p:spPr>
          <a:xfrm>
            <a:off x="6017700" y="1754750"/>
            <a:ext cx="2406300" cy="119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 name="Google Shape;103;p20"/>
          <p:cNvSpPr txBox="1"/>
          <p:nvPr>
            <p:ph idx="6"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p:nvPr/>
        </p:nvSpPr>
        <p:spPr>
          <a:xfrm>
            <a:off x="0" y="0"/>
            <a:ext cx="9144000" cy="5143500"/>
          </a:xfrm>
          <a:prstGeom prst="rect">
            <a:avLst/>
          </a:prstGeom>
          <a:solidFill>
            <a:srgbClr val="161616">
              <a:alpha val="59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ph type="title"/>
          </p:nvPr>
        </p:nvSpPr>
        <p:spPr>
          <a:xfrm>
            <a:off x="720000" y="2612759"/>
            <a:ext cx="4360200" cy="15303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20000" y="580988"/>
            <a:ext cx="1863600" cy="18057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SzPts val="6000"/>
              <a:buNone/>
              <a:defRPr sz="11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rot="455">
            <a:off x="720000" y="4048313"/>
            <a:ext cx="4534800" cy="399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21"/>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07" name="Google Shape;107;p21"/>
          <p:cNvSpPr txBox="1"/>
          <p:nvPr>
            <p:ph idx="2" type="title"/>
          </p:nvPr>
        </p:nvSpPr>
        <p:spPr>
          <a:xfrm>
            <a:off x="910498" y="1842913"/>
            <a:ext cx="24681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8" name="Google Shape;108;p21"/>
          <p:cNvSpPr txBox="1"/>
          <p:nvPr>
            <p:ph idx="1" type="subTitle"/>
          </p:nvPr>
        </p:nvSpPr>
        <p:spPr>
          <a:xfrm>
            <a:off x="910509" y="2200838"/>
            <a:ext cx="24681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 name="Google Shape;109;p21"/>
          <p:cNvSpPr txBox="1"/>
          <p:nvPr>
            <p:ph idx="3" type="title"/>
          </p:nvPr>
        </p:nvSpPr>
        <p:spPr>
          <a:xfrm>
            <a:off x="5765399" y="1842913"/>
            <a:ext cx="24681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 name="Google Shape;110;p21"/>
          <p:cNvSpPr txBox="1"/>
          <p:nvPr>
            <p:ph idx="4" type="subTitle"/>
          </p:nvPr>
        </p:nvSpPr>
        <p:spPr>
          <a:xfrm>
            <a:off x="5765407" y="2200838"/>
            <a:ext cx="24681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1" name="Google Shape;111;p21"/>
          <p:cNvSpPr txBox="1"/>
          <p:nvPr>
            <p:ph idx="5" type="title"/>
          </p:nvPr>
        </p:nvSpPr>
        <p:spPr>
          <a:xfrm>
            <a:off x="910488" y="3121088"/>
            <a:ext cx="24681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2" name="Google Shape;112;p21"/>
          <p:cNvSpPr txBox="1"/>
          <p:nvPr>
            <p:ph idx="6" type="subTitle"/>
          </p:nvPr>
        </p:nvSpPr>
        <p:spPr>
          <a:xfrm>
            <a:off x="910498" y="3479013"/>
            <a:ext cx="24681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 name="Google Shape;113;p21"/>
          <p:cNvSpPr txBox="1"/>
          <p:nvPr>
            <p:ph idx="7" type="title"/>
          </p:nvPr>
        </p:nvSpPr>
        <p:spPr>
          <a:xfrm>
            <a:off x="5765388" y="3121088"/>
            <a:ext cx="24681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4" name="Google Shape;114;p21"/>
          <p:cNvSpPr txBox="1"/>
          <p:nvPr>
            <p:ph idx="8" type="subTitle"/>
          </p:nvPr>
        </p:nvSpPr>
        <p:spPr>
          <a:xfrm>
            <a:off x="5765396" y="3479013"/>
            <a:ext cx="24681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18" name="Google Shape;118;p22"/>
          <p:cNvSpPr txBox="1"/>
          <p:nvPr>
            <p:ph idx="2" type="title"/>
          </p:nvPr>
        </p:nvSpPr>
        <p:spPr>
          <a:xfrm>
            <a:off x="1680532" y="1355963"/>
            <a:ext cx="27417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 name="Google Shape;119;p22"/>
          <p:cNvSpPr txBox="1"/>
          <p:nvPr>
            <p:ph idx="1" type="subTitle"/>
          </p:nvPr>
        </p:nvSpPr>
        <p:spPr>
          <a:xfrm>
            <a:off x="1680532" y="1713888"/>
            <a:ext cx="2741700" cy="6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 name="Google Shape;120;p22"/>
          <p:cNvSpPr txBox="1"/>
          <p:nvPr>
            <p:ph idx="3" type="title"/>
          </p:nvPr>
        </p:nvSpPr>
        <p:spPr>
          <a:xfrm>
            <a:off x="1680525" y="3755181"/>
            <a:ext cx="27417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1" name="Google Shape;121;p22"/>
          <p:cNvSpPr txBox="1"/>
          <p:nvPr>
            <p:ph idx="4" type="subTitle"/>
          </p:nvPr>
        </p:nvSpPr>
        <p:spPr>
          <a:xfrm>
            <a:off x="1680532" y="4127887"/>
            <a:ext cx="2741700" cy="54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 name="Google Shape;122;p22"/>
          <p:cNvSpPr txBox="1"/>
          <p:nvPr>
            <p:ph idx="5" type="title"/>
          </p:nvPr>
        </p:nvSpPr>
        <p:spPr>
          <a:xfrm>
            <a:off x="1680532" y="2555565"/>
            <a:ext cx="2741700" cy="5277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3" name="Google Shape;123;p22"/>
          <p:cNvSpPr txBox="1"/>
          <p:nvPr>
            <p:ph idx="6" type="subTitle"/>
          </p:nvPr>
        </p:nvSpPr>
        <p:spPr>
          <a:xfrm>
            <a:off x="1680532" y="2913509"/>
            <a:ext cx="2741700" cy="6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4" name="Google Shape;124;p22"/>
          <p:cNvSpPr txBox="1"/>
          <p:nvPr>
            <p:ph idx="7" type="title"/>
          </p:nvPr>
        </p:nvSpPr>
        <p:spPr>
          <a:xfrm>
            <a:off x="4725950" y="3708222"/>
            <a:ext cx="27417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5" name="Google Shape;125;p22"/>
          <p:cNvSpPr txBox="1"/>
          <p:nvPr>
            <p:ph idx="8" type="subTitle"/>
          </p:nvPr>
        </p:nvSpPr>
        <p:spPr>
          <a:xfrm>
            <a:off x="4725957" y="4066163"/>
            <a:ext cx="2741700" cy="54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6" name="Google Shape;126;p22"/>
          <p:cNvSpPr txBox="1"/>
          <p:nvPr>
            <p:ph idx="9" type="title"/>
          </p:nvPr>
        </p:nvSpPr>
        <p:spPr>
          <a:xfrm>
            <a:off x="4725951" y="1355963"/>
            <a:ext cx="27417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7" name="Google Shape;127;p22"/>
          <p:cNvSpPr txBox="1"/>
          <p:nvPr>
            <p:ph idx="13" type="subTitle"/>
          </p:nvPr>
        </p:nvSpPr>
        <p:spPr>
          <a:xfrm>
            <a:off x="4725956" y="1713887"/>
            <a:ext cx="2741700" cy="60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 name="Google Shape;128;p22"/>
          <p:cNvSpPr txBox="1"/>
          <p:nvPr>
            <p:ph idx="14" type="title"/>
          </p:nvPr>
        </p:nvSpPr>
        <p:spPr>
          <a:xfrm>
            <a:off x="4725951" y="2555561"/>
            <a:ext cx="2741700" cy="5277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9" name="Google Shape;129;p22"/>
          <p:cNvSpPr txBox="1"/>
          <p:nvPr>
            <p:ph idx="15" type="subTitle"/>
          </p:nvPr>
        </p:nvSpPr>
        <p:spPr>
          <a:xfrm>
            <a:off x="4725956" y="2913504"/>
            <a:ext cx="2741700" cy="60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BLANK_1_1_1_2_1_1">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3"/>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type="title"/>
          </p:nvPr>
        </p:nvSpPr>
        <p:spPr>
          <a:xfrm>
            <a:off x="719999" y="18905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23"/>
          <p:cNvSpPr txBox="1"/>
          <p:nvPr>
            <p:ph idx="1" type="subTitle"/>
          </p:nvPr>
        </p:nvSpPr>
        <p:spPr>
          <a:xfrm>
            <a:off x="720008" y="22485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 name="Google Shape;134;p23"/>
          <p:cNvSpPr txBox="1"/>
          <p:nvPr>
            <p:ph idx="2" type="title"/>
          </p:nvPr>
        </p:nvSpPr>
        <p:spPr>
          <a:xfrm>
            <a:off x="3486149" y="18905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5" name="Google Shape;135;p23"/>
          <p:cNvSpPr txBox="1"/>
          <p:nvPr>
            <p:ph idx="3" type="subTitle"/>
          </p:nvPr>
        </p:nvSpPr>
        <p:spPr>
          <a:xfrm>
            <a:off x="3486158" y="22485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 name="Google Shape;136;p23"/>
          <p:cNvSpPr txBox="1"/>
          <p:nvPr>
            <p:ph idx="4" type="title"/>
          </p:nvPr>
        </p:nvSpPr>
        <p:spPr>
          <a:xfrm>
            <a:off x="6252299" y="18905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 name="Google Shape;137;p23"/>
          <p:cNvSpPr txBox="1"/>
          <p:nvPr>
            <p:ph idx="5" type="subTitle"/>
          </p:nvPr>
        </p:nvSpPr>
        <p:spPr>
          <a:xfrm>
            <a:off x="6252308" y="22485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23"/>
          <p:cNvSpPr txBox="1"/>
          <p:nvPr>
            <p:ph idx="6" type="title"/>
          </p:nvPr>
        </p:nvSpPr>
        <p:spPr>
          <a:xfrm>
            <a:off x="719999" y="36812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9" name="Google Shape;139;p23"/>
          <p:cNvSpPr txBox="1"/>
          <p:nvPr>
            <p:ph idx="7" type="subTitle"/>
          </p:nvPr>
        </p:nvSpPr>
        <p:spPr>
          <a:xfrm>
            <a:off x="720008" y="40392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3"/>
          <p:cNvSpPr txBox="1"/>
          <p:nvPr>
            <p:ph idx="8" type="title"/>
          </p:nvPr>
        </p:nvSpPr>
        <p:spPr>
          <a:xfrm>
            <a:off x="3486149" y="36812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1" name="Google Shape;141;p23"/>
          <p:cNvSpPr txBox="1"/>
          <p:nvPr>
            <p:ph idx="9" type="subTitle"/>
          </p:nvPr>
        </p:nvSpPr>
        <p:spPr>
          <a:xfrm>
            <a:off x="3486158" y="40392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3"/>
          <p:cNvSpPr txBox="1"/>
          <p:nvPr>
            <p:ph idx="13" type="title"/>
          </p:nvPr>
        </p:nvSpPr>
        <p:spPr>
          <a:xfrm>
            <a:off x="6252299" y="3681275"/>
            <a:ext cx="21717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23"/>
          <p:cNvSpPr txBox="1"/>
          <p:nvPr>
            <p:ph idx="14" type="subTitle"/>
          </p:nvPr>
        </p:nvSpPr>
        <p:spPr>
          <a:xfrm>
            <a:off x="6252308" y="4039200"/>
            <a:ext cx="2171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3"/>
          <p:cNvSpPr txBox="1"/>
          <p:nvPr>
            <p:ph idx="15"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24"/>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ph idx="1" type="subTitle"/>
          </p:nvPr>
        </p:nvSpPr>
        <p:spPr>
          <a:xfrm>
            <a:off x="7200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 name="Google Shape;148;p24"/>
          <p:cNvSpPr txBox="1"/>
          <p:nvPr>
            <p:ph hasCustomPrompt="1" type="title"/>
          </p:nvPr>
        </p:nvSpPr>
        <p:spPr>
          <a:xfrm>
            <a:off x="1043501" y="1878275"/>
            <a:ext cx="906900" cy="9090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49" name="Google Shape;149;p24"/>
          <p:cNvSpPr txBox="1"/>
          <p:nvPr>
            <p:ph idx="2" type="title"/>
          </p:nvPr>
        </p:nvSpPr>
        <p:spPr>
          <a:xfrm>
            <a:off x="7200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0" name="Google Shape;150;p24"/>
          <p:cNvSpPr txBox="1"/>
          <p:nvPr>
            <p:ph idx="3" type="subTitle"/>
          </p:nvPr>
        </p:nvSpPr>
        <p:spPr>
          <a:xfrm>
            <a:off x="27278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1" name="Google Shape;151;p24"/>
          <p:cNvSpPr txBox="1"/>
          <p:nvPr>
            <p:ph hasCustomPrompt="1" idx="4" type="title"/>
          </p:nvPr>
        </p:nvSpPr>
        <p:spPr>
          <a:xfrm>
            <a:off x="3051319" y="1878275"/>
            <a:ext cx="906900" cy="9090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52" name="Google Shape;152;p24"/>
          <p:cNvSpPr txBox="1"/>
          <p:nvPr>
            <p:ph idx="5" type="title"/>
          </p:nvPr>
        </p:nvSpPr>
        <p:spPr>
          <a:xfrm>
            <a:off x="27278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3" name="Google Shape;153;p24"/>
          <p:cNvSpPr txBox="1"/>
          <p:nvPr>
            <p:ph idx="6" type="subTitle"/>
          </p:nvPr>
        </p:nvSpPr>
        <p:spPr>
          <a:xfrm>
            <a:off x="47356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 name="Google Shape;154;p24"/>
          <p:cNvSpPr txBox="1"/>
          <p:nvPr>
            <p:ph hasCustomPrompt="1" idx="7" type="title"/>
          </p:nvPr>
        </p:nvSpPr>
        <p:spPr>
          <a:xfrm>
            <a:off x="5059000" y="1878133"/>
            <a:ext cx="906900" cy="9093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55" name="Google Shape;155;p24"/>
          <p:cNvSpPr txBox="1"/>
          <p:nvPr>
            <p:ph idx="8" type="title"/>
          </p:nvPr>
        </p:nvSpPr>
        <p:spPr>
          <a:xfrm>
            <a:off x="47356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 name="Google Shape;156;p24"/>
          <p:cNvSpPr txBox="1"/>
          <p:nvPr>
            <p:ph idx="9" type="subTitle"/>
          </p:nvPr>
        </p:nvSpPr>
        <p:spPr>
          <a:xfrm>
            <a:off x="6743400" y="3484500"/>
            <a:ext cx="16806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24"/>
          <p:cNvSpPr txBox="1"/>
          <p:nvPr>
            <p:ph hasCustomPrompt="1" idx="13" type="title"/>
          </p:nvPr>
        </p:nvSpPr>
        <p:spPr>
          <a:xfrm>
            <a:off x="7066800" y="1878132"/>
            <a:ext cx="906900" cy="9093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Clr>
                <a:schemeClr val="accent6"/>
              </a:buClr>
              <a:buSzPts val="2000"/>
              <a:buNone/>
              <a:defRPr sz="2500">
                <a:solidFill>
                  <a:schemeClr val="lt2"/>
                </a:solidFill>
              </a:defRPr>
            </a:lvl1pPr>
            <a:lvl2pPr lvl="1" rtl="0" algn="ctr">
              <a:spcBef>
                <a:spcPts val="0"/>
              </a:spcBef>
              <a:spcAft>
                <a:spcPts val="0"/>
              </a:spcAft>
              <a:buClr>
                <a:schemeClr val="accent6"/>
              </a:buClr>
              <a:buSzPts val="2000"/>
              <a:buNone/>
              <a:defRPr sz="2000">
                <a:solidFill>
                  <a:schemeClr val="accent6"/>
                </a:solidFill>
              </a:defRPr>
            </a:lvl2pPr>
            <a:lvl3pPr lvl="2" rtl="0" algn="ctr">
              <a:spcBef>
                <a:spcPts val="0"/>
              </a:spcBef>
              <a:spcAft>
                <a:spcPts val="0"/>
              </a:spcAft>
              <a:buClr>
                <a:schemeClr val="accent6"/>
              </a:buClr>
              <a:buSzPts val="2000"/>
              <a:buNone/>
              <a:defRPr sz="2000">
                <a:solidFill>
                  <a:schemeClr val="accent6"/>
                </a:solidFill>
              </a:defRPr>
            </a:lvl3pPr>
            <a:lvl4pPr lvl="3" rtl="0" algn="ctr">
              <a:spcBef>
                <a:spcPts val="0"/>
              </a:spcBef>
              <a:spcAft>
                <a:spcPts val="0"/>
              </a:spcAft>
              <a:buClr>
                <a:schemeClr val="accent6"/>
              </a:buClr>
              <a:buSzPts val="2000"/>
              <a:buNone/>
              <a:defRPr sz="2000">
                <a:solidFill>
                  <a:schemeClr val="accent6"/>
                </a:solidFill>
              </a:defRPr>
            </a:lvl4pPr>
            <a:lvl5pPr lvl="4" rtl="0" algn="ctr">
              <a:spcBef>
                <a:spcPts val="0"/>
              </a:spcBef>
              <a:spcAft>
                <a:spcPts val="0"/>
              </a:spcAft>
              <a:buClr>
                <a:schemeClr val="accent6"/>
              </a:buClr>
              <a:buSzPts val="2000"/>
              <a:buNone/>
              <a:defRPr sz="2000">
                <a:solidFill>
                  <a:schemeClr val="accent6"/>
                </a:solidFill>
              </a:defRPr>
            </a:lvl5pPr>
            <a:lvl6pPr lvl="5" rtl="0" algn="ctr">
              <a:spcBef>
                <a:spcPts val="0"/>
              </a:spcBef>
              <a:spcAft>
                <a:spcPts val="0"/>
              </a:spcAft>
              <a:buClr>
                <a:schemeClr val="accent6"/>
              </a:buClr>
              <a:buSzPts val="2000"/>
              <a:buNone/>
              <a:defRPr sz="2000">
                <a:solidFill>
                  <a:schemeClr val="accent6"/>
                </a:solidFill>
              </a:defRPr>
            </a:lvl6pPr>
            <a:lvl7pPr lvl="6" rtl="0" algn="ctr">
              <a:spcBef>
                <a:spcPts val="0"/>
              </a:spcBef>
              <a:spcAft>
                <a:spcPts val="0"/>
              </a:spcAft>
              <a:buClr>
                <a:schemeClr val="accent6"/>
              </a:buClr>
              <a:buSzPts val="2000"/>
              <a:buNone/>
              <a:defRPr sz="2000">
                <a:solidFill>
                  <a:schemeClr val="accent6"/>
                </a:solidFill>
              </a:defRPr>
            </a:lvl7pPr>
            <a:lvl8pPr lvl="7" rtl="0" algn="ctr">
              <a:spcBef>
                <a:spcPts val="0"/>
              </a:spcBef>
              <a:spcAft>
                <a:spcPts val="0"/>
              </a:spcAft>
              <a:buClr>
                <a:schemeClr val="accent6"/>
              </a:buClr>
              <a:buSzPts val="2000"/>
              <a:buNone/>
              <a:defRPr sz="2000">
                <a:solidFill>
                  <a:schemeClr val="accent6"/>
                </a:solidFill>
              </a:defRPr>
            </a:lvl8pPr>
            <a:lvl9pPr lvl="8" rtl="0" algn="ctr">
              <a:spcBef>
                <a:spcPts val="0"/>
              </a:spcBef>
              <a:spcAft>
                <a:spcPts val="0"/>
              </a:spcAft>
              <a:buClr>
                <a:schemeClr val="accent6"/>
              </a:buClr>
              <a:buSzPts val="2000"/>
              <a:buNone/>
              <a:defRPr sz="2000">
                <a:solidFill>
                  <a:schemeClr val="accent6"/>
                </a:solidFill>
              </a:defRPr>
            </a:lvl9pPr>
          </a:lstStyle>
          <a:p>
            <a:r>
              <a:t>xx%</a:t>
            </a:r>
          </a:p>
        </p:txBody>
      </p:sp>
      <p:sp>
        <p:nvSpPr>
          <p:cNvPr id="158" name="Google Shape;158;p24"/>
          <p:cNvSpPr txBox="1"/>
          <p:nvPr>
            <p:ph idx="14" type="title"/>
          </p:nvPr>
        </p:nvSpPr>
        <p:spPr>
          <a:xfrm>
            <a:off x="6743400" y="3069550"/>
            <a:ext cx="16806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 name="Google Shape;159;p24"/>
          <p:cNvSpPr txBox="1"/>
          <p:nvPr>
            <p:ph idx="15"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p:nvPr/>
        </p:nvSpPr>
        <p:spPr>
          <a:xfrm>
            <a:off x="0" y="0"/>
            <a:ext cx="9144000" cy="5143500"/>
          </a:xfrm>
          <a:prstGeom prst="rect">
            <a:avLst/>
          </a:prstGeom>
          <a:solidFill>
            <a:srgbClr val="161616">
              <a:alpha val="77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txBox="1"/>
          <p:nvPr>
            <p:ph idx="1" type="subTitle"/>
          </p:nvPr>
        </p:nvSpPr>
        <p:spPr>
          <a:xfrm>
            <a:off x="720000" y="3599700"/>
            <a:ext cx="22854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3" name="Google Shape;163;p25"/>
          <p:cNvSpPr txBox="1"/>
          <p:nvPr>
            <p:ph hasCustomPrompt="1" type="title"/>
          </p:nvPr>
        </p:nvSpPr>
        <p:spPr>
          <a:xfrm>
            <a:off x="720000" y="2252000"/>
            <a:ext cx="2285400" cy="11385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lt2"/>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164" name="Google Shape;164;p25"/>
          <p:cNvSpPr txBox="1"/>
          <p:nvPr>
            <p:ph idx="2" type="title"/>
          </p:nvPr>
        </p:nvSpPr>
        <p:spPr>
          <a:xfrm>
            <a:off x="720000" y="1515100"/>
            <a:ext cx="22854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5" name="Google Shape;165;p25"/>
          <p:cNvSpPr txBox="1"/>
          <p:nvPr>
            <p:ph idx="3" type="subTitle"/>
          </p:nvPr>
        </p:nvSpPr>
        <p:spPr>
          <a:xfrm>
            <a:off x="3429300" y="3599700"/>
            <a:ext cx="22854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25"/>
          <p:cNvSpPr txBox="1"/>
          <p:nvPr>
            <p:ph hasCustomPrompt="1" idx="4" type="title"/>
          </p:nvPr>
        </p:nvSpPr>
        <p:spPr>
          <a:xfrm>
            <a:off x="3429300" y="2252000"/>
            <a:ext cx="2285400" cy="11385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lt2"/>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167" name="Google Shape;167;p25"/>
          <p:cNvSpPr txBox="1"/>
          <p:nvPr>
            <p:ph idx="5" type="title"/>
          </p:nvPr>
        </p:nvSpPr>
        <p:spPr>
          <a:xfrm>
            <a:off x="3429300" y="1515100"/>
            <a:ext cx="22854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8" name="Google Shape;168;p25"/>
          <p:cNvSpPr txBox="1"/>
          <p:nvPr>
            <p:ph idx="6" type="subTitle"/>
          </p:nvPr>
        </p:nvSpPr>
        <p:spPr>
          <a:xfrm>
            <a:off x="6138600" y="3599700"/>
            <a:ext cx="2285400" cy="81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9" name="Google Shape;169;p25"/>
          <p:cNvSpPr txBox="1"/>
          <p:nvPr>
            <p:ph hasCustomPrompt="1" idx="7" type="title"/>
          </p:nvPr>
        </p:nvSpPr>
        <p:spPr>
          <a:xfrm>
            <a:off x="6138600" y="2252000"/>
            <a:ext cx="2285400" cy="1138500"/>
          </a:xfrm>
          <a:prstGeom prst="rect">
            <a:avLst/>
          </a:prstGeom>
          <a:solidFill>
            <a:schemeClr val="dk2"/>
          </a:solidFill>
          <a:ln>
            <a:noFill/>
          </a:ln>
        </p:spPr>
        <p:txBody>
          <a:bodyPr anchorCtr="0" anchor="t" bIns="91425" lIns="91425" spcFirstLastPara="1" rIns="91425" wrap="square" tIns="91425">
            <a:noAutofit/>
          </a:bodyPr>
          <a:lstStyle>
            <a:lvl1pPr lvl="0" rtl="0" algn="ctr">
              <a:spcBef>
                <a:spcPts val="0"/>
              </a:spcBef>
              <a:spcAft>
                <a:spcPts val="0"/>
              </a:spcAft>
              <a:buClr>
                <a:schemeClr val="accent6"/>
              </a:buClr>
              <a:buSzPts val="6200"/>
              <a:buNone/>
              <a:defRPr sz="6200">
                <a:solidFill>
                  <a:schemeClr val="lt2"/>
                </a:solidFill>
              </a:defRPr>
            </a:lvl1pPr>
            <a:lvl2pPr lvl="1" rtl="0" algn="ctr">
              <a:spcBef>
                <a:spcPts val="0"/>
              </a:spcBef>
              <a:spcAft>
                <a:spcPts val="0"/>
              </a:spcAft>
              <a:buClr>
                <a:schemeClr val="accent6"/>
              </a:buClr>
              <a:buSzPts val="6200"/>
              <a:buNone/>
              <a:defRPr sz="6200">
                <a:solidFill>
                  <a:schemeClr val="accent6"/>
                </a:solidFill>
              </a:defRPr>
            </a:lvl2pPr>
            <a:lvl3pPr lvl="2" rtl="0" algn="ctr">
              <a:spcBef>
                <a:spcPts val="0"/>
              </a:spcBef>
              <a:spcAft>
                <a:spcPts val="0"/>
              </a:spcAft>
              <a:buClr>
                <a:schemeClr val="accent6"/>
              </a:buClr>
              <a:buSzPts val="6200"/>
              <a:buNone/>
              <a:defRPr sz="6200">
                <a:solidFill>
                  <a:schemeClr val="accent6"/>
                </a:solidFill>
              </a:defRPr>
            </a:lvl3pPr>
            <a:lvl4pPr lvl="3" rtl="0" algn="ctr">
              <a:spcBef>
                <a:spcPts val="0"/>
              </a:spcBef>
              <a:spcAft>
                <a:spcPts val="0"/>
              </a:spcAft>
              <a:buClr>
                <a:schemeClr val="accent6"/>
              </a:buClr>
              <a:buSzPts val="6200"/>
              <a:buNone/>
              <a:defRPr sz="6200">
                <a:solidFill>
                  <a:schemeClr val="accent6"/>
                </a:solidFill>
              </a:defRPr>
            </a:lvl4pPr>
            <a:lvl5pPr lvl="4" rtl="0" algn="ctr">
              <a:spcBef>
                <a:spcPts val="0"/>
              </a:spcBef>
              <a:spcAft>
                <a:spcPts val="0"/>
              </a:spcAft>
              <a:buClr>
                <a:schemeClr val="accent6"/>
              </a:buClr>
              <a:buSzPts val="6200"/>
              <a:buNone/>
              <a:defRPr sz="6200">
                <a:solidFill>
                  <a:schemeClr val="accent6"/>
                </a:solidFill>
              </a:defRPr>
            </a:lvl5pPr>
            <a:lvl6pPr lvl="5" rtl="0" algn="ctr">
              <a:spcBef>
                <a:spcPts val="0"/>
              </a:spcBef>
              <a:spcAft>
                <a:spcPts val="0"/>
              </a:spcAft>
              <a:buClr>
                <a:schemeClr val="accent6"/>
              </a:buClr>
              <a:buSzPts val="6200"/>
              <a:buNone/>
              <a:defRPr sz="6200">
                <a:solidFill>
                  <a:schemeClr val="accent6"/>
                </a:solidFill>
              </a:defRPr>
            </a:lvl6pPr>
            <a:lvl7pPr lvl="6" rtl="0" algn="ctr">
              <a:spcBef>
                <a:spcPts val="0"/>
              </a:spcBef>
              <a:spcAft>
                <a:spcPts val="0"/>
              </a:spcAft>
              <a:buClr>
                <a:schemeClr val="accent6"/>
              </a:buClr>
              <a:buSzPts val="6200"/>
              <a:buNone/>
              <a:defRPr sz="6200">
                <a:solidFill>
                  <a:schemeClr val="accent6"/>
                </a:solidFill>
              </a:defRPr>
            </a:lvl7pPr>
            <a:lvl8pPr lvl="7" rtl="0" algn="ctr">
              <a:spcBef>
                <a:spcPts val="0"/>
              </a:spcBef>
              <a:spcAft>
                <a:spcPts val="0"/>
              </a:spcAft>
              <a:buClr>
                <a:schemeClr val="accent6"/>
              </a:buClr>
              <a:buSzPts val="6200"/>
              <a:buNone/>
              <a:defRPr sz="6200">
                <a:solidFill>
                  <a:schemeClr val="accent6"/>
                </a:solidFill>
              </a:defRPr>
            </a:lvl8pPr>
            <a:lvl9pPr lvl="8" rtl="0" algn="ctr">
              <a:spcBef>
                <a:spcPts val="0"/>
              </a:spcBef>
              <a:spcAft>
                <a:spcPts val="0"/>
              </a:spcAft>
              <a:buClr>
                <a:schemeClr val="accent6"/>
              </a:buClr>
              <a:buSzPts val="6200"/>
              <a:buNone/>
              <a:defRPr sz="6200">
                <a:solidFill>
                  <a:schemeClr val="accent6"/>
                </a:solidFill>
              </a:defRPr>
            </a:lvl9pPr>
          </a:lstStyle>
          <a:p>
            <a:r>
              <a:t>xx%</a:t>
            </a:r>
          </a:p>
        </p:txBody>
      </p:sp>
      <p:sp>
        <p:nvSpPr>
          <p:cNvPr id="170" name="Google Shape;170;p25"/>
          <p:cNvSpPr txBox="1"/>
          <p:nvPr>
            <p:ph idx="8" type="title"/>
          </p:nvPr>
        </p:nvSpPr>
        <p:spPr>
          <a:xfrm>
            <a:off x="6138600" y="1515100"/>
            <a:ext cx="2285400" cy="527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1" name="Google Shape;171;p25"/>
          <p:cNvSpPr txBox="1"/>
          <p:nvPr>
            <p:ph idx="9"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26"/>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txBox="1"/>
          <p:nvPr/>
        </p:nvSpPr>
        <p:spPr>
          <a:xfrm>
            <a:off x="2849100" y="3353350"/>
            <a:ext cx="3445800" cy="7908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2"/>
                </a:solidFill>
                <a:latin typeface="Inter"/>
                <a:ea typeface="Inter"/>
                <a:cs typeface="Inter"/>
                <a:sym typeface="Inter"/>
              </a:rPr>
              <a:t>CREDITS:</a:t>
            </a:r>
            <a:r>
              <a:rPr lang="en" sz="1100">
                <a:solidFill>
                  <a:schemeClr val="dk2"/>
                </a:solidFill>
                <a:latin typeface="Inter"/>
                <a:ea typeface="Inter"/>
                <a:cs typeface="Inter"/>
                <a:sym typeface="Inter"/>
              </a:rPr>
              <a:t> This presentation template was created by </a:t>
            </a:r>
            <a:r>
              <a:rPr b="1" lang="en" sz="1100">
                <a:solidFill>
                  <a:schemeClr val="dk2"/>
                </a:solidFill>
                <a:uFill>
                  <a:noFill/>
                </a:uFill>
                <a:latin typeface="Inter"/>
                <a:ea typeface="Inter"/>
                <a:cs typeface="Inter"/>
                <a:sym typeface="Inter"/>
                <a:hlinkClick r:id="rId3">
                  <a:extLst>
                    <a:ext uri="{A12FA001-AC4F-418D-AE19-62706E023703}">
                      <ahyp:hlinkClr val="tx"/>
                    </a:ext>
                  </a:extLst>
                </a:hlinkClick>
              </a:rPr>
              <a:t>Slidesgo</a:t>
            </a:r>
            <a:r>
              <a:rPr b="1" lang="en" sz="1100">
                <a:solidFill>
                  <a:schemeClr val="dk2"/>
                </a:solidFill>
                <a:latin typeface="Inter"/>
                <a:ea typeface="Inter"/>
                <a:cs typeface="Inter"/>
                <a:sym typeface="Inter"/>
              </a:rPr>
              <a:t>,</a:t>
            </a:r>
            <a:r>
              <a:rPr lang="en" sz="1100">
                <a:solidFill>
                  <a:schemeClr val="dk2"/>
                </a:solidFill>
                <a:latin typeface="Inter"/>
                <a:ea typeface="Inter"/>
                <a:cs typeface="Inter"/>
                <a:sym typeface="Inter"/>
              </a:rPr>
              <a:t> including icons by </a:t>
            </a:r>
            <a:r>
              <a:rPr b="1" lang="en" sz="1100">
                <a:solidFill>
                  <a:schemeClr val="dk2"/>
                </a:solidFill>
                <a:uFill>
                  <a:noFill/>
                </a:uFill>
                <a:latin typeface="Inter"/>
                <a:ea typeface="Inter"/>
                <a:cs typeface="Inter"/>
                <a:sym typeface="Inter"/>
                <a:hlinkClick r:id="rId4">
                  <a:extLst>
                    <a:ext uri="{A12FA001-AC4F-418D-AE19-62706E023703}">
                      <ahyp:hlinkClr val="tx"/>
                    </a:ext>
                  </a:extLst>
                </a:hlinkClick>
              </a:rPr>
              <a:t>Flaticon</a:t>
            </a:r>
            <a:r>
              <a:rPr b="1" lang="en" sz="1100">
                <a:solidFill>
                  <a:schemeClr val="dk2"/>
                </a:solidFill>
                <a:latin typeface="Inter"/>
                <a:ea typeface="Inter"/>
                <a:cs typeface="Inter"/>
                <a:sym typeface="Inter"/>
              </a:rPr>
              <a:t>,</a:t>
            </a:r>
            <a:r>
              <a:rPr lang="en" sz="1100">
                <a:solidFill>
                  <a:schemeClr val="dk2"/>
                </a:solidFill>
                <a:latin typeface="Inter"/>
                <a:ea typeface="Inter"/>
                <a:cs typeface="Inter"/>
                <a:sym typeface="Inter"/>
              </a:rPr>
              <a:t> and infographics &amp; images by </a:t>
            </a:r>
            <a:r>
              <a:rPr b="1" lang="en" sz="1100">
                <a:solidFill>
                  <a:schemeClr val="dk2"/>
                </a:solidFill>
                <a:uFill>
                  <a:noFill/>
                </a:uFill>
                <a:latin typeface="Inter"/>
                <a:ea typeface="Inter"/>
                <a:cs typeface="Inter"/>
                <a:sym typeface="Inter"/>
                <a:hlinkClick r:id="rId5">
                  <a:extLst>
                    <a:ext uri="{A12FA001-AC4F-418D-AE19-62706E023703}">
                      <ahyp:hlinkClr val="tx"/>
                    </a:ext>
                  </a:extLst>
                </a:hlinkClick>
              </a:rPr>
              <a:t>Freepik</a:t>
            </a:r>
            <a:endParaRPr b="1" sz="1100">
              <a:solidFill>
                <a:schemeClr val="dk2"/>
              </a:solidFill>
              <a:latin typeface="Inter"/>
              <a:ea typeface="Inter"/>
              <a:cs typeface="Inter"/>
              <a:sym typeface="Inter"/>
            </a:endParaRPr>
          </a:p>
        </p:txBody>
      </p:sp>
      <p:sp>
        <p:nvSpPr>
          <p:cNvPr id="175" name="Google Shape;175;p26"/>
          <p:cNvSpPr txBox="1"/>
          <p:nvPr>
            <p:ph idx="1" type="subTitle"/>
          </p:nvPr>
        </p:nvSpPr>
        <p:spPr>
          <a:xfrm>
            <a:off x="2679300" y="2086030"/>
            <a:ext cx="37854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176" name="Google Shape;176;p26"/>
          <p:cNvSpPr txBox="1"/>
          <p:nvPr>
            <p:ph idx="2" type="subTitle"/>
          </p:nvPr>
        </p:nvSpPr>
        <p:spPr>
          <a:xfrm rot="-1090">
            <a:off x="2679300" y="4184190"/>
            <a:ext cx="3785400" cy="418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
        <p:nvSpPr>
          <p:cNvPr id="177" name="Google Shape;177;p26"/>
          <p:cNvSpPr txBox="1"/>
          <p:nvPr>
            <p:ph type="ctrTitle"/>
          </p:nvPr>
        </p:nvSpPr>
        <p:spPr>
          <a:xfrm>
            <a:off x="1374550" y="540000"/>
            <a:ext cx="6395100" cy="1506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5200"/>
              <a:buNone/>
              <a:defRPr sz="9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78" name="Shape 17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28"/>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29"/>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1_1">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30"/>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type="title"/>
          </p:nvPr>
        </p:nvSpPr>
        <p:spPr>
          <a:xfrm>
            <a:off x="720000" y="540000"/>
            <a:ext cx="7703700" cy="634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9" name="Google Shape;19;p4"/>
          <p:cNvSpPr txBox="1"/>
          <p:nvPr>
            <p:ph idx="1" type="body"/>
          </p:nvPr>
        </p:nvSpPr>
        <p:spPr>
          <a:xfrm>
            <a:off x="720000" y="1237079"/>
            <a:ext cx="7703700" cy="3366300"/>
          </a:xfrm>
          <a:prstGeom prst="rect">
            <a:avLst/>
          </a:prstGeom>
          <a:noFill/>
        </p:spPr>
        <p:txBody>
          <a:bodyPr anchorCtr="0" anchor="t" bIns="91425" lIns="91425" spcFirstLastPara="1" rIns="91425" wrap="square" tIns="91425">
            <a:noAutofit/>
          </a:bodyPr>
          <a:lstStyle>
            <a:lvl1pPr indent="-304800" lvl="0" marL="457200" rtl="0">
              <a:spcBef>
                <a:spcPts val="0"/>
              </a:spcBef>
              <a:spcAft>
                <a:spcPts val="0"/>
              </a:spcAft>
              <a:buClr>
                <a:schemeClr val="accent6"/>
              </a:buClr>
              <a:buSzPts val="1200"/>
              <a:buChar char="■"/>
              <a:defRPr sz="1050"/>
            </a:lvl1pPr>
            <a:lvl2pPr indent="-295275" lvl="1" marL="914400" rtl="0">
              <a:lnSpc>
                <a:spcPct val="115000"/>
              </a:lnSpc>
              <a:spcBef>
                <a:spcPts val="0"/>
              </a:spcBef>
              <a:spcAft>
                <a:spcPts val="0"/>
              </a:spcAft>
              <a:buSzPts val="1050"/>
              <a:buAutoNum type="alphaLcPeriod"/>
              <a:defRPr sz="1050"/>
            </a:lvl2pPr>
            <a:lvl3pPr indent="-295275" lvl="2" marL="1371600" rtl="0">
              <a:lnSpc>
                <a:spcPct val="115000"/>
              </a:lnSpc>
              <a:spcBef>
                <a:spcPts val="1600"/>
              </a:spcBef>
              <a:spcAft>
                <a:spcPts val="0"/>
              </a:spcAft>
              <a:buSzPts val="1050"/>
              <a:buAutoNum type="romanLcPeriod"/>
              <a:defRPr sz="1050"/>
            </a:lvl3pPr>
            <a:lvl4pPr indent="-295275" lvl="3" marL="1828800" rtl="0">
              <a:lnSpc>
                <a:spcPct val="115000"/>
              </a:lnSpc>
              <a:spcBef>
                <a:spcPts val="1600"/>
              </a:spcBef>
              <a:spcAft>
                <a:spcPts val="0"/>
              </a:spcAft>
              <a:buSzPts val="1050"/>
              <a:buAutoNum type="arabicPeriod"/>
              <a:defRPr sz="1050"/>
            </a:lvl4pPr>
            <a:lvl5pPr indent="-295275" lvl="4" marL="2286000" rtl="0">
              <a:lnSpc>
                <a:spcPct val="115000"/>
              </a:lnSpc>
              <a:spcBef>
                <a:spcPts val="1600"/>
              </a:spcBef>
              <a:spcAft>
                <a:spcPts val="0"/>
              </a:spcAft>
              <a:buSzPts val="1050"/>
              <a:buAutoNum type="alphaLcPeriod"/>
              <a:defRPr sz="1050"/>
            </a:lvl5pPr>
            <a:lvl6pPr indent="-295275" lvl="5" marL="2743200" rtl="0">
              <a:lnSpc>
                <a:spcPct val="115000"/>
              </a:lnSpc>
              <a:spcBef>
                <a:spcPts val="1600"/>
              </a:spcBef>
              <a:spcAft>
                <a:spcPts val="0"/>
              </a:spcAft>
              <a:buSzPts val="1050"/>
              <a:buAutoNum type="romanLcPeriod"/>
              <a:defRPr sz="1050"/>
            </a:lvl6pPr>
            <a:lvl7pPr indent="-295275" lvl="6" marL="3200400" rtl="0">
              <a:lnSpc>
                <a:spcPct val="115000"/>
              </a:lnSpc>
              <a:spcBef>
                <a:spcPts val="1600"/>
              </a:spcBef>
              <a:spcAft>
                <a:spcPts val="0"/>
              </a:spcAft>
              <a:buSzPts val="1050"/>
              <a:buAutoNum type="arabicPeriod"/>
              <a:defRPr sz="1050"/>
            </a:lvl7pPr>
            <a:lvl8pPr indent="-295275" lvl="7" marL="3657600" rtl="0">
              <a:lnSpc>
                <a:spcPct val="115000"/>
              </a:lnSpc>
              <a:spcBef>
                <a:spcPts val="1600"/>
              </a:spcBef>
              <a:spcAft>
                <a:spcPts val="0"/>
              </a:spcAft>
              <a:buSzPts val="1050"/>
              <a:buAutoNum type="alphaLcPeriod"/>
              <a:defRPr sz="1050"/>
            </a:lvl8pPr>
            <a:lvl9pPr indent="-295275" lvl="8" marL="4114800" rtl="0">
              <a:lnSpc>
                <a:spcPct val="115000"/>
              </a:lnSpc>
              <a:spcBef>
                <a:spcPts val="1600"/>
              </a:spcBef>
              <a:spcAft>
                <a:spcPts val="1600"/>
              </a:spcAft>
              <a:buSzPts val="1050"/>
              <a:buAutoNum type="romanLcPeriod"/>
              <a:defRPr sz="105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BLANK_1_1_1_1_1_1_1_1_1_1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1"/>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5"/>
          <p:cNvSpPr/>
          <p:nvPr/>
        </p:nvSpPr>
        <p:spPr>
          <a:xfrm>
            <a:off x="0" y="0"/>
            <a:ext cx="9144000" cy="5143500"/>
          </a:xfrm>
          <a:prstGeom prst="rect">
            <a:avLst/>
          </a:prstGeom>
          <a:solidFill>
            <a:srgbClr val="161616">
              <a:alpha val="7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5"/>
          <p:cNvSpPr txBox="1"/>
          <p:nvPr>
            <p:ph idx="1" type="subTitle"/>
          </p:nvPr>
        </p:nvSpPr>
        <p:spPr>
          <a:xfrm>
            <a:off x="1519838" y="1166488"/>
            <a:ext cx="2907600" cy="62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Jua"/>
              <a:buNone/>
              <a:defRPr b="1" sz="3100">
                <a:latin typeface="Cinzel"/>
                <a:ea typeface="Cinzel"/>
                <a:cs typeface="Cinzel"/>
                <a:sym typeface="Cinzel"/>
              </a:defRPr>
            </a:lvl1pPr>
            <a:lvl2pPr lvl="1" algn="ctr">
              <a:lnSpc>
                <a:spcPct val="100000"/>
              </a:lnSpc>
              <a:spcBef>
                <a:spcPts val="1600"/>
              </a:spcBef>
              <a:spcAft>
                <a:spcPts val="0"/>
              </a:spcAft>
              <a:buSzPts val="2000"/>
              <a:buFont typeface="Jua"/>
              <a:buNone/>
              <a:defRPr b="1" sz="2000">
                <a:latin typeface="Jua"/>
                <a:ea typeface="Jua"/>
                <a:cs typeface="Jua"/>
                <a:sym typeface="Jua"/>
              </a:defRPr>
            </a:lvl2pPr>
            <a:lvl3pPr lvl="2" algn="ctr">
              <a:lnSpc>
                <a:spcPct val="100000"/>
              </a:lnSpc>
              <a:spcBef>
                <a:spcPts val="1600"/>
              </a:spcBef>
              <a:spcAft>
                <a:spcPts val="0"/>
              </a:spcAft>
              <a:buSzPts val="2000"/>
              <a:buFont typeface="Jua"/>
              <a:buNone/>
              <a:defRPr b="1" sz="2000">
                <a:latin typeface="Jua"/>
                <a:ea typeface="Jua"/>
                <a:cs typeface="Jua"/>
                <a:sym typeface="Jua"/>
              </a:defRPr>
            </a:lvl3pPr>
            <a:lvl4pPr lvl="3" algn="ctr">
              <a:lnSpc>
                <a:spcPct val="100000"/>
              </a:lnSpc>
              <a:spcBef>
                <a:spcPts val="1600"/>
              </a:spcBef>
              <a:spcAft>
                <a:spcPts val="0"/>
              </a:spcAft>
              <a:buSzPts val="2000"/>
              <a:buFont typeface="Jua"/>
              <a:buNone/>
              <a:defRPr b="1" sz="2000">
                <a:latin typeface="Jua"/>
                <a:ea typeface="Jua"/>
                <a:cs typeface="Jua"/>
                <a:sym typeface="Jua"/>
              </a:defRPr>
            </a:lvl4pPr>
            <a:lvl5pPr lvl="4" algn="ctr">
              <a:lnSpc>
                <a:spcPct val="100000"/>
              </a:lnSpc>
              <a:spcBef>
                <a:spcPts val="1600"/>
              </a:spcBef>
              <a:spcAft>
                <a:spcPts val="0"/>
              </a:spcAft>
              <a:buSzPts val="2000"/>
              <a:buFont typeface="Jua"/>
              <a:buNone/>
              <a:defRPr b="1" sz="2000">
                <a:latin typeface="Jua"/>
                <a:ea typeface="Jua"/>
                <a:cs typeface="Jua"/>
                <a:sym typeface="Jua"/>
              </a:defRPr>
            </a:lvl5pPr>
            <a:lvl6pPr lvl="5" algn="ctr">
              <a:lnSpc>
                <a:spcPct val="100000"/>
              </a:lnSpc>
              <a:spcBef>
                <a:spcPts val="1600"/>
              </a:spcBef>
              <a:spcAft>
                <a:spcPts val="0"/>
              </a:spcAft>
              <a:buSzPts val="2000"/>
              <a:buFont typeface="Jua"/>
              <a:buNone/>
              <a:defRPr b="1" sz="2000">
                <a:latin typeface="Jua"/>
                <a:ea typeface="Jua"/>
                <a:cs typeface="Jua"/>
                <a:sym typeface="Jua"/>
              </a:defRPr>
            </a:lvl6pPr>
            <a:lvl7pPr lvl="6" algn="ctr">
              <a:lnSpc>
                <a:spcPct val="100000"/>
              </a:lnSpc>
              <a:spcBef>
                <a:spcPts val="1600"/>
              </a:spcBef>
              <a:spcAft>
                <a:spcPts val="0"/>
              </a:spcAft>
              <a:buSzPts val="2000"/>
              <a:buFont typeface="Jua"/>
              <a:buNone/>
              <a:defRPr b="1" sz="2000">
                <a:latin typeface="Jua"/>
                <a:ea typeface="Jua"/>
                <a:cs typeface="Jua"/>
                <a:sym typeface="Jua"/>
              </a:defRPr>
            </a:lvl7pPr>
            <a:lvl8pPr lvl="7" algn="ctr">
              <a:lnSpc>
                <a:spcPct val="100000"/>
              </a:lnSpc>
              <a:spcBef>
                <a:spcPts val="1600"/>
              </a:spcBef>
              <a:spcAft>
                <a:spcPts val="0"/>
              </a:spcAft>
              <a:buSzPts val="2000"/>
              <a:buFont typeface="Jua"/>
              <a:buNone/>
              <a:defRPr b="1" sz="2000">
                <a:latin typeface="Jua"/>
                <a:ea typeface="Jua"/>
                <a:cs typeface="Jua"/>
                <a:sym typeface="Jua"/>
              </a:defRPr>
            </a:lvl8pPr>
            <a:lvl9pPr lvl="8"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3" name="Google Shape;23;p5"/>
          <p:cNvSpPr txBox="1"/>
          <p:nvPr>
            <p:ph idx="2" type="subTitle"/>
          </p:nvPr>
        </p:nvSpPr>
        <p:spPr>
          <a:xfrm>
            <a:off x="4716563" y="1166488"/>
            <a:ext cx="2907600" cy="628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000"/>
              <a:buFont typeface="Jua"/>
              <a:buNone/>
              <a:defRPr b="1" sz="3100">
                <a:latin typeface="Cinzel"/>
                <a:ea typeface="Cinzel"/>
                <a:cs typeface="Cinzel"/>
                <a:sym typeface="Cinzel"/>
              </a:defRPr>
            </a:lvl1pPr>
            <a:lvl2pPr lvl="1" rtl="0" algn="ctr">
              <a:lnSpc>
                <a:spcPct val="100000"/>
              </a:lnSpc>
              <a:spcBef>
                <a:spcPts val="160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4" name="Google Shape;24;p5"/>
          <p:cNvSpPr txBox="1"/>
          <p:nvPr>
            <p:ph idx="3" type="subTitle"/>
          </p:nvPr>
        </p:nvSpPr>
        <p:spPr>
          <a:xfrm>
            <a:off x="1519838" y="2949813"/>
            <a:ext cx="2907600" cy="102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 name="Google Shape;25;p5"/>
          <p:cNvSpPr txBox="1"/>
          <p:nvPr>
            <p:ph idx="4" type="subTitle"/>
          </p:nvPr>
        </p:nvSpPr>
        <p:spPr>
          <a:xfrm>
            <a:off x="4716563" y="2949813"/>
            <a:ext cx="2907600" cy="102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6"/>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txBox="1"/>
          <p:nvPr>
            <p:ph type="title"/>
          </p:nvPr>
        </p:nvSpPr>
        <p:spPr>
          <a:xfrm>
            <a:off x="720000" y="540000"/>
            <a:ext cx="7704000" cy="6345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7"/>
          <p:cNvSpPr/>
          <p:nvPr/>
        </p:nvSpPr>
        <p:spPr>
          <a:xfrm>
            <a:off x="0" y="0"/>
            <a:ext cx="9144000" cy="5143500"/>
          </a:xfrm>
          <a:prstGeom prst="rect">
            <a:avLst/>
          </a:prstGeom>
          <a:solidFill>
            <a:srgbClr val="161616">
              <a:alpha val="59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7"/>
          <p:cNvSpPr txBox="1"/>
          <p:nvPr>
            <p:ph type="title"/>
          </p:nvPr>
        </p:nvSpPr>
        <p:spPr>
          <a:xfrm>
            <a:off x="720000" y="540000"/>
            <a:ext cx="7704000" cy="634500"/>
          </a:xfrm>
          <a:prstGeom prst="rect">
            <a:avLst/>
          </a:prstGeom>
        </p:spPr>
        <p:txBody>
          <a:bodyPr anchorCtr="0" anchor="t"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2" name="Google Shape;32;p7"/>
          <p:cNvSpPr txBox="1"/>
          <p:nvPr>
            <p:ph idx="1" type="subTitle"/>
          </p:nvPr>
        </p:nvSpPr>
        <p:spPr>
          <a:xfrm rot="-220">
            <a:off x="2230650" y="1882189"/>
            <a:ext cx="4682700" cy="21039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8"/>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8"/>
          <p:cNvSpPr txBox="1"/>
          <p:nvPr>
            <p:ph type="title"/>
          </p:nvPr>
        </p:nvSpPr>
        <p:spPr>
          <a:xfrm>
            <a:off x="1139000" y="955050"/>
            <a:ext cx="6866100" cy="3233400"/>
          </a:xfrm>
          <a:prstGeom prst="rect">
            <a:avLst/>
          </a:prstGeom>
        </p:spPr>
        <p:txBody>
          <a:bodyPr anchorCtr="0" anchor="t" bIns="91425" lIns="91425" spcFirstLastPara="1" rIns="91425" wrap="square" tIns="91425">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9"/>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1256400" y="1492013"/>
            <a:ext cx="6631200" cy="116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004050" y="2482388"/>
            <a:ext cx="5135700" cy="11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0" name="Shape 40"/>
        <p:cNvGrpSpPr/>
        <p:nvPr/>
      </p:nvGrpSpPr>
      <p:grpSpPr>
        <a:xfrm>
          <a:off x="0" y="0"/>
          <a:ext cx="0" cy="0"/>
          <a:chOff x="0" y="0"/>
          <a:chExt cx="0" cy="0"/>
        </a:xfrm>
      </p:grpSpPr>
      <p:sp>
        <p:nvSpPr>
          <p:cNvPr id="41" name="Google Shape;41;p10"/>
          <p:cNvSpPr/>
          <p:nvPr/>
        </p:nvSpPr>
        <p:spPr>
          <a:xfrm>
            <a:off x="0" y="0"/>
            <a:ext cx="9144000" cy="5143500"/>
          </a:xfrm>
          <a:prstGeom prst="rect">
            <a:avLst/>
          </a:prstGeom>
          <a:solidFill>
            <a:srgbClr val="161616">
              <a:alpha val="48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0"/>
          <p:cNvSpPr txBox="1"/>
          <p:nvPr>
            <p:ph type="title"/>
          </p:nvPr>
        </p:nvSpPr>
        <p:spPr>
          <a:xfrm>
            <a:off x="1476700" y="3222000"/>
            <a:ext cx="6190500" cy="138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63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1pPr>
            <a:lvl2pPr lvl="1"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2pPr>
            <a:lvl3pPr lvl="2"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3pPr>
            <a:lvl4pPr lvl="3"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4pPr>
            <a:lvl5pPr lvl="4"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5pPr>
            <a:lvl6pPr lvl="5"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6pPr>
            <a:lvl7pPr lvl="6"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7pPr>
            <a:lvl8pPr lvl="7"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8pPr>
            <a:lvl9pPr lvl="8" rtl="0" algn="ctr">
              <a:spcBef>
                <a:spcPts val="0"/>
              </a:spcBef>
              <a:spcAft>
                <a:spcPts val="0"/>
              </a:spcAft>
              <a:buClr>
                <a:schemeClr val="dk2"/>
              </a:buClr>
              <a:buSzPts val="3100"/>
              <a:buFont typeface="Cinzel"/>
              <a:buNone/>
              <a:defRPr b="1" sz="3100">
                <a:solidFill>
                  <a:schemeClr val="dk2"/>
                </a:solidFill>
                <a:latin typeface="Cinzel"/>
                <a:ea typeface="Cinzel"/>
                <a:cs typeface="Cinzel"/>
                <a:sym typeface="Cinzel"/>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1pPr>
            <a:lvl2pPr indent="-317500" lvl="1" marL="9144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00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00000"/>
              </a:lnSpc>
              <a:spcBef>
                <a:spcPts val="1600"/>
              </a:spcBef>
              <a:spcAft>
                <a:spcPts val="1600"/>
              </a:spcAft>
              <a:buClr>
                <a:schemeClr val="dk2"/>
              </a:buClr>
              <a:buSzPts val="1400"/>
              <a:buFont typeface="Inter"/>
              <a:buChar char="■"/>
              <a:defRPr>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mc:AlternateContent>
    <mc:Choice Requires="p14">
      <p:transition spd="slow" p14:dur="3000">
        <p14:prism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0.jpg"/><Relationship Id="rId4" Type="http://schemas.openxmlformats.org/officeDocument/2006/relationships/image" Target="../media/image4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5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7.jpg"/><Relationship Id="rId4" Type="http://schemas.openxmlformats.org/officeDocument/2006/relationships/image" Target="../media/image46.png"/><Relationship Id="rId5"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2.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2.jpg"/><Relationship Id="rId4" Type="http://schemas.openxmlformats.org/officeDocument/2006/relationships/image" Target="../media/image16.jpg"/><Relationship Id="rId5" Type="http://schemas.openxmlformats.org/officeDocument/2006/relationships/image" Target="../media/image35.jpg"/><Relationship Id="rId6" Type="http://schemas.openxmlformats.org/officeDocument/2006/relationships/image" Target="../media/image21.jpg"/><Relationship Id="rId7" Type="http://schemas.openxmlformats.org/officeDocument/2006/relationships/image" Target="../media/image48.jp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HA2VzJ-Ll6ljTZ8iS6VJMWLqaFEc3dXo/view" TargetMode="External"/><Relationship Id="rId4" Type="http://schemas.openxmlformats.org/officeDocument/2006/relationships/image" Target="../media/image29.jpg"/><Relationship Id="rId5" Type="http://schemas.openxmlformats.org/officeDocument/2006/relationships/hyperlink" Target="http://drive.google.com/file/d/1D3m3mkg8s1eWxMK7n2IeAjeUDk0JkHJR/view" TargetMode="External"/><Relationship Id="rId6" Type="http://schemas.openxmlformats.org/officeDocument/2006/relationships/image" Target="../media/image3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idx="1" type="subTitle"/>
          </p:nvPr>
        </p:nvSpPr>
        <p:spPr>
          <a:xfrm rot="-492">
            <a:off x="4205850" y="2944326"/>
            <a:ext cx="4195500" cy="4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Playfair Display"/>
                <a:ea typeface="Playfair Display"/>
                <a:cs typeface="Playfair Display"/>
                <a:sym typeface="Playfair Display"/>
              </a:rPr>
              <a:t>Let the stars guide you…</a:t>
            </a:r>
            <a:r>
              <a:rPr b="1" lang="en" sz="2000">
                <a:latin typeface="Playfair Display"/>
                <a:ea typeface="Playfair Display"/>
                <a:cs typeface="Playfair Display"/>
                <a:sym typeface="Playfair Display"/>
              </a:rPr>
              <a:t>!!</a:t>
            </a:r>
            <a:endParaRPr b="1" sz="2000">
              <a:latin typeface="Playfair Display"/>
              <a:ea typeface="Playfair Display"/>
              <a:cs typeface="Playfair Display"/>
              <a:sym typeface="Playfair Display"/>
            </a:endParaRPr>
          </a:p>
        </p:txBody>
      </p:sp>
      <p:sp>
        <p:nvSpPr>
          <p:cNvPr id="192" name="Google Shape;192;p32"/>
          <p:cNvSpPr txBox="1"/>
          <p:nvPr>
            <p:ph type="ctrTitle"/>
          </p:nvPr>
        </p:nvSpPr>
        <p:spPr>
          <a:xfrm>
            <a:off x="2404925" y="1299650"/>
            <a:ext cx="6267900" cy="223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300">
                <a:solidFill>
                  <a:srgbClr val="FFE599"/>
                </a:solidFill>
                <a:latin typeface="Pacifico"/>
                <a:ea typeface="Pacifico"/>
                <a:cs typeface="Pacifico"/>
                <a:sym typeface="Pacifico"/>
              </a:rPr>
              <a:t>eleiX</a:t>
            </a:r>
            <a:endParaRPr sz="10300">
              <a:solidFill>
                <a:srgbClr val="FFE599"/>
              </a:solidFill>
              <a:latin typeface="Pacifico"/>
              <a:ea typeface="Pacifico"/>
              <a:cs typeface="Pacifico"/>
              <a:sym typeface="Pacifico"/>
            </a:endParaRPr>
          </a:p>
        </p:txBody>
      </p:sp>
      <p:pic>
        <p:nvPicPr>
          <p:cNvPr id="193" name="Google Shape;193;p32"/>
          <p:cNvPicPr preferRelativeResize="0"/>
          <p:nvPr/>
        </p:nvPicPr>
        <p:blipFill rotWithShape="1">
          <a:blip r:embed="rId3">
            <a:alphaModFix/>
          </a:blip>
          <a:srcRect b="0" l="0" r="0" t="0"/>
          <a:stretch/>
        </p:blipFill>
        <p:spPr>
          <a:xfrm rot="404186">
            <a:off x="909750" y="979176"/>
            <a:ext cx="3831925" cy="3048846"/>
          </a:xfrm>
          <a:prstGeom prst="rect">
            <a:avLst/>
          </a:prstGeom>
          <a:noFill/>
          <a:ln>
            <a:noFill/>
          </a:ln>
        </p:spPr>
      </p:pic>
    </p:spTree>
  </p:cSld>
  <p:clrMapOvr>
    <a:masterClrMapping/>
  </p:clrMapOvr>
  <mc:AlternateContent>
    <mc:Choice Requires="p14">
      <p:transition spd="slow" p14:dur="3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800"/>
                                        <p:tgtEl>
                                          <p:spTgt spid="193"/>
                                        </p:tgtEl>
                                        <p:attrNameLst>
                                          <p:attrName>ppt_w</p:attrName>
                                        </p:attrNameLst>
                                      </p:cBhvr>
                                      <p:tavLst>
                                        <p:tav fmla="" tm="0">
                                          <p:val>
                                            <p:strVal val="0"/>
                                          </p:val>
                                        </p:tav>
                                        <p:tav fmla="" tm="100000">
                                          <p:val>
                                            <p:strVal val="#ppt_w"/>
                                          </p:val>
                                        </p:tav>
                                      </p:tavLst>
                                    </p:anim>
                                    <p:anim calcmode="lin" valueType="num">
                                      <p:cBhvr additive="base">
                                        <p:cTn dur="1800"/>
                                        <p:tgtEl>
                                          <p:spTgt spid="19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210700" y="123950"/>
            <a:ext cx="8725200" cy="10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500">
              <a:solidFill>
                <a:srgbClr val="B4A7D6"/>
              </a:solidFill>
              <a:latin typeface="Poppins"/>
              <a:ea typeface="Poppins"/>
              <a:cs typeface="Poppins"/>
              <a:sym typeface="Poppins"/>
            </a:endParaRPr>
          </a:p>
        </p:txBody>
      </p:sp>
      <p:sp>
        <p:nvSpPr>
          <p:cNvPr id="304" name="Google Shape;304;p41"/>
          <p:cNvSpPr txBox="1"/>
          <p:nvPr>
            <p:ph idx="1" type="body"/>
          </p:nvPr>
        </p:nvSpPr>
        <p:spPr>
          <a:xfrm>
            <a:off x="394588" y="4656800"/>
            <a:ext cx="2862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2000">
                <a:solidFill>
                  <a:srgbClr val="EA9999"/>
                </a:solidFill>
                <a:latin typeface="Calibri"/>
                <a:ea typeface="Calibri"/>
                <a:cs typeface="Calibri"/>
                <a:sym typeface="Calibri"/>
              </a:rPr>
              <a:t>     The feedback</a:t>
            </a:r>
            <a:r>
              <a:rPr b="1" i="1" lang="en" sz="1800">
                <a:solidFill>
                  <a:srgbClr val="EA9999"/>
                </a:solidFill>
                <a:latin typeface="Work Sans"/>
                <a:ea typeface="Work Sans"/>
                <a:cs typeface="Work Sans"/>
                <a:sym typeface="Work Sans"/>
              </a:rPr>
              <a:t> </a:t>
            </a:r>
            <a:endParaRPr b="1" i="1" sz="1500">
              <a:solidFill>
                <a:srgbClr val="EA9999"/>
              </a:solidFill>
              <a:latin typeface="Work Sans"/>
              <a:ea typeface="Work Sans"/>
              <a:cs typeface="Work Sans"/>
              <a:sym typeface="Work Sans"/>
            </a:endParaRPr>
          </a:p>
        </p:txBody>
      </p:sp>
      <p:sp>
        <p:nvSpPr>
          <p:cNvPr id="305" name="Google Shape;305;p41"/>
          <p:cNvSpPr txBox="1"/>
          <p:nvPr/>
        </p:nvSpPr>
        <p:spPr>
          <a:xfrm>
            <a:off x="0" y="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p>
        </p:txBody>
      </p:sp>
      <p:sp>
        <p:nvSpPr>
          <p:cNvPr id="306" name="Google Shape;306;p41"/>
          <p:cNvSpPr txBox="1"/>
          <p:nvPr/>
        </p:nvSpPr>
        <p:spPr>
          <a:xfrm>
            <a:off x="4782925" y="3834850"/>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700">
                <a:solidFill>
                  <a:srgbClr val="EA9999"/>
                </a:solidFill>
                <a:latin typeface="Work Sans"/>
                <a:ea typeface="Work Sans"/>
                <a:cs typeface="Work Sans"/>
                <a:sym typeface="Work Sans"/>
              </a:rPr>
              <a:t>Incorporating the same in our sign out page .</a:t>
            </a:r>
            <a:endParaRPr b="1" i="1" sz="1650">
              <a:solidFill>
                <a:srgbClr val="EA9999"/>
              </a:solidFill>
              <a:latin typeface="Work Sans"/>
              <a:ea typeface="Work Sans"/>
              <a:cs typeface="Work Sans"/>
              <a:sym typeface="Work Sans"/>
            </a:endParaRPr>
          </a:p>
        </p:txBody>
      </p:sp>
      <p:sp>
        <p:nvSpPr>
          <p:cNvPr id="307" name="Google Shape;307;p41"/>
          <p:cNvSpPr/>
          <p:nvPr/>
        </p:nvSpPr>
        <p:spPr>
          <a:xfrm>
            <a:off x="2880125" y="2521813"/>
            <a:ext cx="1144500" cy="6297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a:off x="75400" y="201500"/>
            <a:ext cx="8860500" cy="895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B4A7D6"/>
                </a:solidFill>
                <a:latin typeface="Poppins"/>
                <a:ea typeface="Poppins"/>
                <a:cs typeface="Poppins"/>
                <a:sym typeface="Poppins"/>
              </a:rPr>
              <a:t>USER  FEEDBACK THAT INCORPORATED IN THE DESIGN</a:t>
            </a:r>
            <a:endParaRPr/>
          </a:p>
        </p:txBody>
      </p:sp>
      <p:pic>
        <p:nvPicPr>
          <p:cNvPr id="309" name="Google Shape;309;p41"/>
          <p:cNvPicPr preferRelativeResize="0"/>
          <p:nvPr/>
        </p:nvPicPr>
        <p:blipFill>
          <a:blip r:embed="rId3">
            <a:alphaModFix/>
          </a:blip>
          <a:stretch>
            <a:fillRect/>
          </a:stretch>
        </p:blipFill>
        <p:spPr>
          <a:xfrm>
            <a:off x="515275" y="1394001"/>
            <a:ext cx="2100500" cy="3361950"/>
          </a:xfrm>
          <a:prstGeom prst="rect">
            <a:avLst/>
          </a:prstGeom>
          <a:noFill/>
          <a:ln>
            <a:noFill/>
          </a:ln>
        </p:spPr>
      </p:pic>
      <p:pic>
        <p:nvPicPr>
          <p:cNvPr id="310" name="Google Shape;310;p41"/>
          <p:cNvPicPr preferRelativeResize="0"/>
          <p:nvPr/>
        </p:nvPicPr>
        <p:blipFill>
          <a:blip r:embed="rId4">
            <a:alphaModFix/>
          </a:blip>
          <a:stretch>
            <a:fillRect/>
          </a:stretch>
        </p:blipFill>
        <p:spPr>
          <a:xfrm>
            <a:off x="4930725" y="1394000"/>
            <a:ext cx="3415094" cy="235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08"/>
                                        </p:tgtEl>
                                        <p:attrNameLst>
                                          <p:attrName>style.visibility</p:attrName>
                                        </p:attrNameLst>
                                      </p:cBhvr>
                                      <p:to>
                                        <p:strVal val="visible"/>
                                      </p:to>
                                    </p:set>
                                    <p:anim calcmode="lin" valueType="num">
                                      <p:cBhvr additive="base">
                                        <p:cTn dur="1000"/>
                                        <p:tgtEl>
                                          <p:spTgt spid="308"/>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000"/>
                                        <p:tgtEl>
                                          <p:spTgt spid="3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1386875" y="1512050"/>
            <a:ext cx="484500" cy="4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
          </a:p>
        </p:txBody>
      </p:sp>
      <p:sp>
        <p:nvSpPr>
          <p:cNvPr id="316" name="Google Shape;316;p42"/>
          <p:cNvSpPr/>
          <p:nvPr/>
        </p:nvSpPr>
        <p:spPr>
          <a:xfrm>
            <a:off x="928275" y="111575"/>
            <a:ext cx="6990300" cy="10038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B4A7D6"/>
                </a:solidFill>
                <a:latin typeface="Poppins"/>
                <a:ea typeface="Poppins"/>
                <a:cs typeface="Poppins"/>
                <a:sym typeface="Poppins"/>
              </a:rPr>
              <a:t>    CHALLENGES    FACED</a:t>
            </a:r>
            <a:endParaRPr b="1" sz="4000">
              <a:solidFill>
                <a:srgbClr val="B4A7D6"/>
              </a:solidFill>
              <a:latin typeface="Poppins"/>
              <a:ea typeface="Poppins"/>
              <a:cs typeface="Poppins"/>
              <a:sym typeface="Poppins"/>
            </a:endParaRPr>
          </a:p>
        </p:txBody>
      </p:sp>
      <p:pic>
        <p:nvPicPr>
          <p:cNvPr id="317" name="Google Shape;317;p42"/>
          <p:cNvPicPr preferRelativeResize="0"/>
          <p:nvPr/>
        </p:nvPicPr>
        <p:blipFill>
          <a:blip r:embed="rId3">
            <a:alphaModFix/>
          </a:blip>
          <a:stretch>
            <a:fillRect/>
          </a:stretch>
        </p:blipFill>
        <p:spPr>
          <a:xfrm>
            <a:off x="5615550" y="3210050"/>
            <a:ext cx="3404800" cy="1833900"/>
          </a:xfrm>
          <a:prstGeom prst="rect">
            <a:avLst/>
          </a:prstGeom>
          <a:noFill/>
          <a:ln>
            <a:noFill/>
          </a:ln>
        </p:spPr>
      </p:pic>
      <p:pic>
        <p:nvPicPr>
          <p:cNvPr id="318" name="Google Shape;318;p42"/>
          <p:cNvPicPr preferRelativeResize="0"/>
          <p:nvPr/>
        </p:nvPicPr>
        <p:blipFill>
          <a:blip r:embed="rId4">
            <a:alphaModFix/>
          </a:blip>
          <a:stretch>
            <a:fillRect/>
          </a:stretch>
        </p:blipFill>
        <p:spPr>
          <a:xfrm>
            <a:off x="457425" y="1295175"/>
            <a:ext cx="3124424" cy="1833901"/>
          </a:xfrm>
          <a:prstGeom prst="rect">
            <a:avLst/>
          </a:prstGeom>
          <a:noFill/>
          <a:ln>
            <a:noFill/>
          </a:ln>
        </p:spPr>
      </p:pic>
      <p:sp>
        <p:nvSpPr>
          <p:cNvPr id="319" name="Google Shape;319;p42"/>
          <p:cNvSpPr txBox="1"/>
          <p:nvPr/>
        </p:nvSpPr>
        <p:spPr>
          <a:xfrm>
            <a:off x="317500" y="3848774"/>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EA9999"/>
                </a:solidFill>
                <a:latin typeface="Work Sans"/>
                <a:ea typeface="Work Sans"/>
                <a:cs typeface="Work Sans"/>
                <a:sym typeface="Work Sans"/>
              </a:rPr>
              <a:t>MAKING OF DROPDOWN MENU</a:t>
            </a:r>
            <a:r>
              <a:rPr i="1" lang="en" sz="1500">
                <a:solidFill>
                  <a:srgbClr val="EA9999"/>
                </a:solidFill>
                <a:latin typeface="Work Sans"/>
                <a:ea typeface="Work Sans"/>
                <a:cs typeface="Work Sans"/>
                <a:sym typeface="Work Sans"/>
              </a:rPr>
              <a:t>- the drop down menu required different states and frames which was complex to do.</a:t>
            </a:r>
            <a:endParaRPr/>
          </a:p>
        </p:txBody>
      </p:sp>
      <p:sp>
        <p:nvSpPr>
          <p:cNvPr id="320" name="Google Shape;320;p42"/>
          <p:cNvSpPr txBox="1"/>
          <p:nvPr/>
        </p:nvSpPr>
        <p:spPr>
          <a:xfrm>
            <a:off x="5314450" y="1238888"/>
            <a:ext cx="3705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solidFill>
                  <a:srgbClr val="EA9999"/>
                </a:solidFill>
                <a:latin typeface="Work Sans"/>
                <a:ea typeface="Work Sans"/>
                <a:cs typeface="Work Sans"/>
                <a:sym typeface="Work Sans"/>
              </a:rPr>
              <a:t>USING FIGMA</a:t>
            </a:r>
            <a:r>
              <a:rPr i="1" lang="en" sz="1500">
                <a:solidFill>
                  <a:srgbClr val="EA9999"/>
                </a:solidFill>
                <a:latin typeface="Work Sans"/>
                <a:ea typeface="Work Sans"/>
                <a:cs typeface="Work Sans"/>
                <a:sym typeface="Work Sans"/>
              </a:rPr>
              <a:t> - The initial learning was steep. Figma has a lot of features and functions to master, so it took some time to get up to speed. </a:t>
            </a:r>
            <a:endParaRPr i="1">
              <a:solidFill>
                <a:srgbClr val="EA9999"/>
              </a:solidFill>
              <a:latin typeface="Work Sans"/>
              <a:ea typeface="Work Sans"/>
              <a:cs typeface="Work Sans"/>
              <a:sym typeface="Work Sans"/>
            </a:endParaRPr>
          </a:p>
        </p:txBody>
      </p:sp>
      <p:sp>
        <p:nvSpPr>
          <p:cNvPr id="321" name="Google Shape;321;p42"/>
          <p:cNvSpPr/>
          <p:nvPr/>
        </p:nvSpPr>
        <p:spPr>
          <a:xfrm>
            <a:off x="6853900" y="2361025"/>
            <a:ext cx="484500" cy="7314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2"/>
          <p:cNvSpPr/>
          <p:nvPr/>
        </p:nvSpPr>
        <p:spPr>
          <a:xfrm>
            <a:off x="1660800" y="3185125"/>
            <a:ext cx="399000" cy="7314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1000"/>
                                        <p:tgtEl>
                                          <p:spTgt spid="31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000"/>
                                        <p:tgtEl>
                                          <p:spTgt spid="3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720150" y="84925"/>
            <a:ext cx="77037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4000">
              <a:solidFill>
                <a:srgbClr val="B4A7D6"/>
              </a:solidFill>
              <a:latin typeface="Poppins"/>
              <a:ea typeface="Poppins"/>
              <a:cs typeface="Poppins"/>
              <a:sym typeface="Poppins"/>
            </a:endParaRPr>
          </a:p>
        </p:txBody>
      </p:sp>
      <p:sp>
        <p:nvSpPr>
          <p:cNvPr id="328" name="Google Shape;328;p43"/>
          <p:cNvSpPr txBox="1"/>
          <p:nvPr>
            <p:ph idx="1" type="body"/>
          </p:nvPr>
        </p:nvSpPr>
        <p:spPr>
          <a:xfrm>
            <a:off x="7597500" y="3755376"/>
            <a:ext cx="826200" cy="8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0" name="Google Shape;330;p43"/>
          <p:cNvSpPr txBox="1"/>
          <p:nvPr/>
        </p:nvSpPr>
        <p:spPr>
          <a:xfrm>
            <a:off x="5741125" y="3815075"/>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solidFill>
                  <a:srgbClr val="EA9999"/>
                </a:solidFill>
                <a:latin typeface="Work Sans"/>
                <a:ea typeface="Work Sans"/>
                <a:cs typeface="Work Sans"/>
                <a:sym typeface="Work Sans"/>
              </a:rPr>
              <a:t>LOSS PRESENTATION(PPT) - During the making of this presentation all slides suddenly vanished.</a:t>
            </a:r>
            <a:r>
              <a:rPr b="1" i="1" lang="en" sz="1600">
                <a:solidFill>
                  <a:srgbClr val="EA9999"/>
                </a:solidFill>
                <a:latin typeface="Work Sans"/>
                <a:ea typeface="Work Sans"/>
                <a:cs typeface="Work Sans"/>
                <a:sym typeface="Work Sans"/>
              </a:rPr>
              <a:t>  </a:t>
            </a:r>
            <a:endParaRPr b="1" i="1">
              <a:solidFill>
                <a:srgbClr val="EA9999"/>
              </a:solidFill>
              <a:latin typeface="Work Sans"/>
              <a:ea typeface="Work Sans"/>
              <a:cs typeface="Work Sans"/>
              <a:sym typeface="Work Sans"/>
            </a:endParaRPr>
          </a:p>
        </p:txBody>
      </p:sp>
      <p:sp>
        <p:nvSpPr>
          <p:cNvPr id="331" name="Google Shape;331;p43"/>
          <p:cNvSpPr txBox="1"/>
          <p:nvPr/>
        </p:nvSpPr>
        <p:spPr>
          <a:xfrm>
            <a:off x="173525" y="941950"/>
            <a:ext cx="3297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solidFill>
                  <a:srgbClr val="EA9999"/>
                </a:solidFill>
                <a:latin typeface="Work Sans"/>
                <a:ea typeface="Work Sans"/>
                <a:cs typeface="Work Sans"/>
                <a:sym typeface="Work Sans"/>
              </a:rPr>
              <a:t>PROTOTYPING </a:t>
            </a:r>
            <a:r>
              <a:rPr b="1" i="1" lang="en" sz="1800">
                <a:solidFill>
                  <a:srgbClr val="EA9999"/>
                </a:solidFill>
                <a:latin typeface="Work Sans"/>
                <a:ea typeface="Work Sans"/>
                <a:cs typeface="Work Sans"/>
                <a:sym typeface="Work Sans"/>
              </a:rPr>
              <a:t>-</a:t>
            </a:r>
            <a:r>
              <a:rPr i="1" lang="en" sz="1800">
                <a:solidFill>
                  <a:srgbClr val="EA9999"/>
                </a:solidFill>
                <a:latin typeface="Work Sans"/>
                <a:ea typeface="Work Sans"/>
                <a:cs typeface="Work Sans"/>
                <a:sym typeface="Work Sans"/>
              </a:rPr>
              <a:t> Connecting a lot of frames was a difficult task to do</a:t>
            </a:r>
            <a:r>
              <a:rPr i="1" lang="en" sz="1500">
                <a:solidFill>
                  <a:srgbClr val="EA9999"/>
                </a:solidFill>
                <a:latin typeface="Work Sans"/>
                <a:ea typeface="Work Sans"/>
                <a:cs typeface="Work Sans"/>
                <a:sym typeface="Work Sans"/>
              </a:rPr>
              <a:t>.</a:t>
            </a:r>
            <a:endParaRPr/>
          </a:p>
        </p:txBody>
      </p:sp>
      <p:pic>
        <p:nvPicPr>
          <p:cNvPr id="332" name="Google Shape;332;p43"/>
          <p:cNvPicPr preferRelativeResize="0"/>
          <p:nvPr/>
        </p:nvPicPr>
        <p:blipFill rotWithShape="1">
          <a:blip r:embed="rId3">
            <a:alphaModFix/>
          </a:blip>
          <a:srcRect b="1427" l="-4049" r="-2514" t="-10419"/>
          <a:stretch/>
        </p:blipFill>
        <p:spPr>
          <a:xfrm>
            <a:off x="0" y="2499500"/>
            <a:ext cx="3703426" cy="2539775"/>
          </a:xfrm>
          <a:prstGeom prst="rect">
            <a:avLst/>
          </a:prstGeom>
          <a:noFill/>
          <a:ln>
            <a:noFill/>
          </a:ln>
        </p:spPr>
      </p:pic>
      <p:pic>
        <p:nvPicPr>
          <p:cNvPr id="333" name="Google Shape;333;p43"/>
          <p:cNvPicPr preferRelativeResize="0"/>
          <p:nvPr/>
        </p:nvPicPr>
        <p:blipFill>
          <a:blip r:embed="rId4">
            <a:alphaModFix/>
          </a:blip>
          <a:stretch>
            <a:fillRect/>
          </a:stretch>
        </p:blipFill>
        <p:spPr>
          <a:xfrm>
            <a:off x="5341800" y="830400"/>
            <a:ext cx="3247200" cy="2042675"/>
          </a:xfrm>
          <a:prstGeom prst="rect">
            <a:avLst/>
          </a:prstGeom>
          <a:noFill/>
          <a:ln>
            <a:noFill/>
          </a:ln>
        </p:spPr>
      </p:pic>
      <p:sp>
        <p:nvSpPr>
          <p:cNvPr id="334" name="Google Shape;334;p43"/>
          <p:cNvSpPr/>
          <p:nvPr/>
        </p:nvSpPr>
        <p:spPr>
          <a:xfrm>
            <a:off x="6544025" y="2984050"/>
            <a:ext cx="706500" cy="848100"/>
          </a:xfrm>
          <a:prstGeom prst="curvedUp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p:nvPr/>
        </p:nvSpPr>
        <p:spPr>
          <a:xfrm>
            <a:off x="1499675" y="1908675"/>
            <a:ext cx="520500" cy="7809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3"/>
          <p:cNvSpPr/>
          <p:nvPr/>
        </p:nvSpPr>
        <p:spPr>
          <a:xfrm>
            <a:off x="1584550" y="93925"/>
            <a:ext cx="5772300" cy="616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B4A7D6"/>
                </a:solidFill>
                <a:latin typeface="Poppins"/>
                <a:ea typeface="Poppins"/>
                <a:cs typeface="Poppins"/>
                <a:sym typeface="Poppins"/>
              </a:rPr>
              <a:t>CHALLENGES   FACED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1000"/>
                                        <p:tgtEl>
                                          <p:spTgt spid="33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720000" y="56625"/>
            <a:ext cx="77037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4000">
              <a:solidFill>
                <a:srgbClr val="B4A7D6"/>
              </a:solidFill>
              <a:latin typeface="Poppins"/>
              <a:ea typeface="Poppins"/>
              <a:cs typeface="Poppins"/>
              <a:sym typeface="Poppins"/>
            </a:endParaRPr>
          </a:p>
        </p:txBody>
      </p:sp>
      <p:sp>
        <p:nvSpPr>
          <p:cNvPr id="342" name="Google Shape;342;p44"/>
          <p:cNvSpPr txBox="1"/>
          <p:nvPr>
            <p:ph idx="1" type="body"/>
          </p:nvPr>
        </p:nvSpPr>
        <p:spPr>
          <a:xfrm>
            <a:off x="7399200" y="3968874"/>
            <a:ext cx="10245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Poppins"/>
              <a:ea typeface="Poppins"/>
              <a:cs typeface="Poppins"/>
              <a:sym typeface="Poppins"/>
            </a:endParaRPr>
          </a:p>
        </p:txBody>
      </p:sp>
      <p:sp>
        <p:nvSpPr>
          <p:cNvPr id="343" name="Google Shape;343;p44"/>
          <p:cNvSpPr txBox="1"/>
          <p:nvPr/>
        </p:nvSpPr>
        <p:spPr>
          <a:xfrm>
            <a:off x="3451713" y="3091675"/>
            <a:ext cx="3000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EA9999"/>
                </a:solidFill>
                <a:latin typeface="Work Sans"/>
                <a:ea typeface="Work Sans"/>
                <a:cs typeface="Work Sans"/>
                <a:sym typeface="Work Sans"/>
              </a:rPr>
              <a:t>T</a:t>
            </a:r>
            <a:r>
              <a:rPr i="1" lang="en" sz="1500">
                <a:solidFill>
                  <a:srgbClr val="EA9999"/>
                </a:solidFill>
                <a:latin typeface="Work Sans"/>
                <a:ea typeface="Work Sans"/>
                <a:cs typeface="Work Sans"/>
                <a:sym typeface="Work Sans"/>
              </a:rPr>
              <a:t>he team prototyped  it bit by bit making the prototyping easier.</a:t>
            </a:r>
            <a:endParaRPr i="1" sz="1500">
              <a:solidFill>
                <a:srgbClr val="EA9999"/>
              </a:solidFill>
              <a:latin typeface="Work Sans"/>
              <a:ea typeface="Work Sans"/>
              <a:cs typeface="Work Sans"/>
              <a:sym typeface="Work Sans"/>
            </a:endParaRPr>
          </a:p>
        </p:txBody>
      </p:sp>
      <p:sp>
        <p:nvSpPr>
          <p:cNvPr id="344" name="Google Shape;344;p44"/>
          <p:cNvSpPr txBox="1"/>
          <p:nvPr/>
        </p:nvSpPr>
        <p:spPr>
          <a:xfrm>
            <a:off x="260300" y="1103050"/>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rgbClr val="EA9999"/>
                </a:solidFill>
                <a:latin typeface="Work Sans"/>
                <a:ea typeface="Work Sans"/>
                <a:cs typeface="Work Sans"/>
                <a:sym typeface="Work Sans"/>
              </a:rPr>
              <a:t>U</a:t>
            </a:r>
            <a:r>
              <a:rPr i="1" lang="en" sz="1600">
                <a:solidFill>
                  <a:srgbClr val="EA9999"/>
                </a:solidFill>
                <a:latin typeface="Work Sans"/>
                <a:ea typeface="Work Sans"/>
                <a:cs typeface="Work Sans"/>
                <a:sym typeface="Work Sans"/>
              </a:rPr>
              <a:t>sing </a:t>
            </a:r>
            <a:r>
              <a:rPr b="1" i="1" lang="en" sz="1600">
                <a:solidFill>
                  <a:srgbClr val="EA9999"/>
                </a:solidFill>
                <a:latin typeface="Work Sans"/>
                <a:ea typeface="Work Sans"/>
                <a:cs typeface="Work Sans"/>
                <a:sym typeface="Work Sans"/>
              </a:rPr>
              <a:t>google/ learning </a:t>
            </a:r>
            <a:r>
              <a:rPr i="1" lang="en" sz="1600">
                <a:solidFill>
                  <a:srgbClr val="EA9999"/>
                </a:solidFill>
                <a:latin typeface="Work Sans"/>
                <a:ea typeface="Work Sans"/>
                <a:cs typeface="Work Sans"/>
                <a:sym typeface="Work Sans"/>
              </a:rPr>
              <a:t>resources provided by </a:t>
            </a:r>
            <a:r>
              <a:rPr b="1" i="1" lang="en" sz="1600">
                <a:solidFill>
                  <a:srgbClr val="EA9999"/>
                </a:solidFill>
                <a:latin typeface="Work Sans"/>
                <a:ea typeface="Work Sans"/>
                <a:cs typeface="Work Sans"/>
                <a:sym typeface="Work Sans"/>
              </a:rPr>
              <a:t>celestial biscuit</a:t>
            </a:r>
            <a:r>
              <a:rPr i="1" lang="en" sz="1600">
                <a:solidFill>
                  <a:srgbClr val="EA9999"/>
                </a:solidFill>
                <a:latin typeface="Work Sans"/>
                <a:ea typeface="Work Sans"/>
                <a:cs typeface="Work Sans"/>
                <a:sym typeface="Work Sans"/>
              </a:rPr>
              <a:t> in order to make the design</a:t>
            </a:r>
            <a:endParaRPr i="1" sz="1500">
              <a:solidFill>
                <a:srgbClr val="EA9999"/>
              </a:solidFill>
              <a:latin typeface="Work Sans"/>
              <a:ea typeface="Work Sans"/>
              <a:cs typeface="Work Sans"/>
              <a:sym typeface="Work Sans"/>
            </a:endParaRPr>
          </a:p>
        </p:txBody>
      </p:sp>
      <p:sp>
        <p:nvSpPr>
          <p:cNvPr id="345" name="Google Shape;345;p44"/>
          <p:cNvSpPr txBox="1"/>
          <p:nvPr/>
        </p:nvSpPr>
        <p:spPr>
          <a:xfrm>
            <a:off x="0" y="4266300"/>
            <a:ext cx="3000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EA9999"/>
                </a:solidFill>
                <a:latin typeface="Work Sans"/>
                <a:ea typeface="Work Sans"/>
                <a:cs typeface="Work Sans"/>
                <a:sym typeface="Work Sans"/>
              </a:rPr>
              <a:t>A</a:t>
            </a:r>
            <a:r>
              <a:rPr i="1" lang="en" sz="1500">
                <a:solidFill>
                  <a:srgbClr val="EA9999"/>
                </a:solidFill>
                <a:latin typeface="Work Sans"/>
                <a:ea typeface="Work Sans"/>
                <a:cs typeface="Work Sans"/>
                <a:sym typeface="Work Sans"/>
              </a:rPr>
              <a:t> lot of tutorials and practice was required in order to make the menu</a:t>
            </a:r>
            <a:endParaRPr i="1">
              <a:solidFill>
                <a:srgbClr val="EA9999"/>
              </a:solidFill>
              <a:latin typeface="Work Sans"/>
              <a:ea typeface="Work Sans"/>
              <a:cs typeface="Work Sans"/>
              <a:sym typeface="Work Sans"/>
            </a:endParaRPr>
          </a:p>
        </p:txBody>
      </p:sp>
      <p:pic>
        <p:nvPicPr>
          <p:cNvPr id="346" name="Google Shape;346;p44"/>
          <p:cNvPicPr preferRelativeResize="0"/>
          <p:nvPr/>
        </p:nvPicPr>
        <p:blipFill>
          <a:blip r:embed="rId3">
            <a:alphaModFix/>
          </a:blip>
          <a:stretch>
            <a:fillRect/>
          </a:stretch>
        </p:blipFill>
        <p:spPr>
          <a:xfrm>
            <a:off x="5224225" y="980899"/>
            <a:ext cx="2660351" cy="1715850"/>
          </a:xfrm>
          <a:prstGeom prst="rect">
            <a:avLst/>
          </a:prstGeom>
          <a:noFill/>
          <a:ln>
            <a:noFill/>
          </a:ln>
        </p:spPr>
      </p:pic>
      <p:sp>
        <p:nvSpPr>
          <p:cNvPr id="347" name="Google Shape;347;p44"/>
          <p:cNvSpPr/>
          <p:nvPr/>
        </p:nvSpPr>
        <p:spPr>
          <a:xfrm>
            <a:off x="3395925" y="1264200"/>
            <a:ext cx="1024500" cy="4461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4"/>
          <p:cNvSpPr/>
          <p:nvPr/>
        </p:nvSpPr>
        <p:spPr>
          <a:xfrm>
            <a:off x="4846025" y="3829725"/>
            <a:ext cx="1024500" cy="5700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44"/>
          <p:cNvPicPr preferRelativeResize="0"/>
          <p:nvPr/>
        </p:nvPicPr>
        <p:blipFill>
          <a:blip r:embed="rId4">
            <a:alphaModFix/>
          </a:blip>
          <a:stretch>
            <a:fillRect/>
          </a:stretch>
        </p:blipFill>
        <p:spPr>
          <a:xfrm>
            <a:off x="193125" y="2425150"/>
            <a:ext cx="1715988" cy="1688750"/>
          </a:xfrm>
          <a:prstGeom prst="rect">
            <a:avLst/>
          </a:prstGeom>
          <a:noFill/>
          <a:ln>
            <a:noFill/>
          </a:ln>
        </p:spPr>
      </p:pic>
      <p:pic>
        <p:nvPicPr>
          <p:cNvPr id="350" name="Google Shape;350;p44"/>
          <p:cNvPicPr preferRelativeResize="0"/>
          <p:nvPr/>
        </p:nvPicPr>
        <p:blipFill>
          <a:blip r:embed="rId5">
            <a:alphaModFix/>
          </a:blip>
          <a:stretch>
            <a:fillRect/>
          </a:stretch>
        </p:blipFill>
        <p:spPr>
          <a:xfrm>
            <a:off x="6309125" y="3179693"/>
            <a:ext cx="2660349" cy="1784557"/>
          </a:xfrm>
          <a:prstGeom prst="rect">
            <a:avLst/>
          </a:prstGeom>
          <a:noFill/>
          <a:ln>
            <a:noFill/>
          </a:ln>
        </p:spPr>
      </p:pic>
      <p:sp>
        <p:nvSpPr>
          <p:cNvPr id="351" name="Google Shape;351;p44"/>
          <p:cNvSpPr/>
          <p:nvPr/>
        </p:nvSpPr>
        <p:spPr>
          <a:xfrm>
            <a:off x="943175" y="56625"/>
            <a:ext cx="6690300" cy="7752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rgbClr val="B4A7D6"/>
                </a:solidFill>
                <a:latin typeface="Poppins"/>
                <a:ea typeface="Poppins"/>
                <a:cs typeface="Poppins"/>
                <a:sym typeface="Poppins"/>
              </a:rPr>
              <a:t>OVERCOMING  CHALLENGES</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000"/>
                                        <p:tgtEl>
                                          <p:spTgt spid="35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1000"/>
                                        <p:tgtEl>
                                          <p:spTgt spid="3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ph type="title"/>
          </p:nvPr>
        </p:nvSpPr>
        <p:spPr>
          <a:xfrm>
            <a:off x="720000" y="540000"/>
            <a:ext cx="77037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357" name="Google Shape;357;p45"/>
          <p:cNvSpPr txBox="1"/>
          <p:nvPr>
            <p:ph idx="1" type="body"/>
          </p:nvPr>
        </p:nvSpPr>
        <p:spPr>
          <a:xfrm>
            <a:off x="7570625" y="4124852"/>
            <a:ext cx="853200" cy="4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5"/>
          <p:cNvSpPr/>
          <p:nvPr/>
        </p:nvSpPr>
        <p:spPr>
          <a:xfrm>
            <a:off x="578475" y="50300"/>
            <a:ext cx="8149200" cy="15468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solidFill>
                  <a:srgbClr val="B4A7D6"/>
                </a:solidFill>
                <a:latin typeface="Poppins"/>
                <a:ea typeface="Poppins"/>
                <a:cs typeface="Poppins"/>
                <a:sym typeface="Poppins"/>
              </a:rPr>
              <a:t>MAKING SURE THAT CELEIX IS COMPATIBLE WITH DIFFERENT DEVICES AS WELL-</a:t>
            </a:r>
            <a:endParaRPr sz="1100">
              <a:solidFill>
                <a:srgbClr val="B4A7D6"/>
              </a:solidFill>
            </a:endParaRPr>
          </a:p>
        </p:txBody>
      </p:sp>
      <p:sp>
        <p:nvSpPr>
          <p:cNvPr id="359" name="Google Shape;359;p45"/>
          <p:cNvSpPr txBox="1"/>
          <p:nvPr/>
        </p:nvSpPr>
        <p:spPr>
          <a:xfrm>
            <a:off x="1449600" y="27456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a:solidFill>
                <a:srgbClr val="EA9999"/>
              </a:solidFill>
              <a:latin typeface="Work Sans Medium"/>
              <a:ea typeface="Work Sans Medium"/>
              <a:cs typeface="Work Sans Medium"/>
              <a:sym typeface="Work Sans Medium"/>
            </a:endParaRPr>
          </a:p>
          <a:p>
            <a:pPr indent="0" lvl="0" marL="0" rtl="0" algn="l">
              <a:spcBef>
                <a:spcPts val="0"/>
              </a:spcBef>
              <a:spcAft>
                <a:spcPts val="0"/>
              </a:spcAft>
              <a:buNone/>
            </a:pPr>
            <a:r>
              <a:t/>
            </a:r>
            <a:endParaRPr i="1">
              <a:solidFill>
                <a:srgbClr val="EA9999"/>
              </a:solidFill>
              <a:latin typeface="Work Sans Medium"/>
              <a:ea typeface="Work Sans Medium"/>
              <a:cs typeface="Work Sans Medium"/>
              <a:sym typeface="Work Sans Medium"/>
            </a:endParaRPr>
          </a:p>
        </p:txBody>
      </p:sp>
      <p:sp>
        <p:nvSpPr>
          <p:cNvPr id="360" name="Google Shape;360;p45"/>
          <p:cNvSpPr/>
          <p:nvPr/>
        </p:nvSpPr>
        <p:spPr>
          <a:xfrm>
            <a:off x="578475" y="1737900"/>
            <a:ext cx="2802300" cy="11694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300">
                <a:solidFill>
                  <a:srgbClr val="EA9999"/>
                </a:solidFill>
                <a:latin typeface="Work Sans Medium"/>
                <a:ea typeface="Work Sans Medium"/>
                <a:cs typeface="Work Sans Medium"/>
                <a:sym typeface="Work Sans Medium"/>
              </a:rPr>
              <a:t>Using responsive design principles to ensure that the user interface and layout of the application adapts to the screen size and resolution of the device.</a:t>
            </a:r>
            <a:endParaRPr sz="1300"/>
          </a:p>
        </p:txBody>
      </p:sp>
      <p:sp>
        <p:nvSpPr>
          <p:cNvPr id="361" name="Google Shape;361;p4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62" name="Google Shape;362;p45"/>
          <p:cNvPicPr preferRelativeResize="0"/>
          <p:nvPr/>
        </p:nvPicPr>
        <p:blipFill>
          <a:blip r:embed="rId3">
            <a:alphaModFix/>
          </a:blip>
          <a:stretch>
            <a:fillRect/>
          </a:stretch>
        </p:blipFill>
        <p:spPr>
          <a:xfrm>
            <a:off x="1577375" y="3310275"/>
            <a:ext cx="2403675" cy="1591153"/>
          </a:xfrm>
          <a:prstGeom prst="rect">
            <a:avLst/>
          </a:prstGeom>
          <a:noFill/>
          <a:ln>
            <a:noFill/>
          </a:ln>
        </p:spPr>
      </p:pic>
      <p:pic>
        <p:nvPicPr>
          <p:cNvPr id="363" name="Google Shape;363;p45"/>
          <p:cNvPicPr preferRelativeResize="0"/>
          <p:nvPr/>
        </p:nvPicPr>
        <p:blipFill>
          <a:blip r:embed="rId4">
            <a:alphaModFix/>
          </a:blip>
          <a:stretch>
            <a:fillRect/>
          </a:stretch>
        </p:blipFill>
        <p:spPr>
          <a:xfrm>
            <a:off x="6113125" y="1737900"/>
            <a:ext cx="2483475" cy="3297351"/>
          </a:xfrm>
          <a:prstGeom prst="rect">
            <a:avLst/>
          </a:prstGeom>
          <a:noFill/>
          <a:ln>
            <a:noFill/>
          </a:ln>
        </p:spPr>
      </p:pic>
      <p:sp>
        <p:nvSpPr>
          <p:cNvPr id="364" name="Google Shape;364;p45"/>
          <p:cNvSpPr txBox="1"/>
          <p:nvPr/>
        </p:nvSpPr>
        <p:spPr>
          <a:xfrm>
            <a:off x="2711275" y="3011925"/>
            <a:ext cx="19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E06666"/>
                </a:solidFill>
                <a:latin typeface="Inter"/>
                <a:ea typeface="Inter"/>
                <a:cs typeface="Inter"/>
                <a:sym typeface="Inter"/>
              </a:rPr>
              <a:t>MAC BOOK :</a:t>
            </a:r>
            <a:endParaRPr b="1">
              <a:solidFill>
                <a:srgbClr val="E06666"/>
              </a:solidFill>
              <a:latin typeface="Inter"/>
              <a:ea typeface="Inter"/>
              <a:cs typeface="Inter"/>
              <a:sym typeface="Inter"/>
            </a:endParaRPr>
          </a:p>
        </p:txBody>
      </p:sp>
      <p:sp>
        <p:nvSpPr>
          <p:cNvPr id="365" name="Google Shape;365;p45"/>
          <p:cNvSpPr txBox="1"/>
          <p:nvPr/>
        </p:nvSpPr>
        <p:spPr>
          <a:xfrm>
            <a:off x="4880750" y="1870200"/>
            <a:ext cx="118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E06666"/>
                </a:solidFill>
                <a:latin typeface="Inter"/>
                <a:ea typeface="Inter"/>
                <a:cs typeface="Inter"/>
                <a:sym typeface="Inter"/>
              </a:rPr>
              <a:t>TABLET :</a:t>
            </a:r>
            <a:endParaRPr b="1">
              <a:solidFill>
                <a:srgbClr val="E06666"/>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ph type="title"/>
          </p:nvPr>
        </p:nvSpPr>
        <p:spPr>
          <a:xfrm>
            <a:off x="406000" y="153825"/>
            <a:ext cx="77037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4000">
              <a:solidFill>
                <a:srgbClr val="B4A7D6"/>
              </a:solidFill>
              <a:latin typeface="Poppins"/>
              <a:ea typeface="Poppins"/>
              <a:cs typeface="Poppins"/>
              <a:sym typeface="Poppins"/>
            </a:endParaRPr>
          </a:p>
        </p:txBody>
      </p:sp>
      <p:sp>
        <p:nvSpPr>
          <p:cNvPr id="371" name="Google Shape;371;p46"/>
          <p:cNvSpPr txBox="1"/>
          <p:nvPr>
            <p:ph idx="1" type="body"/>
          </p:nvPr>
        </p:nvSpPr>
        <p:spPr>
          <a:xfrm>
            <a:off x="720000" y="1237075"/>
            <a:ext cx="2737800" cy="33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1450">
                <a:solidFill>
                  <a:srgbClr val="EA9999"/>
                </a:solidFill>
                <a:latin typeface="Work Sans"/>
                <a:ea typeface="Work Sans"/>
                <a:cs typeface="Work Sans"/>
                <a:sym typeface="Work Sans"/>
              </a:rPr>
              <a:t>Prototyping</a:t>
            </a:r>
            <a:r>
              <a:rPr i="1" lang="en" sz="1450">
                <a:solidFill>
                  <a:srgbClr val="EA9999"/>
                </a:solidFill>
                <a:latin typeface="Work Sans"/>
                <a:ea typeface="Work Sans"/>
                <a:cs typeface="Work Sans"/>
                <a:sym typeface="Work Sans"/>
              </a:rPr>
              <a:t> of </a:t>
            </a:r>
            <a:r>
              <a:rPr b="1" i="1" lang="en" sz="1450">
                <a:solidFill>
                  <a:srgbClr val="EA9999"/>
                </a:solidFill>
                <a:latin typeface="Work Sans"/>
                <a:ea typeface="Work Sans"/>
                <a:cs typeface="Work Sans"/>
                <a:sym typeface="Work Sans"/>
              </a:rPr>
              <a:t>Replica </a:t>
            </a:r>
            <a:r>
              <a:rPr i="1" lang="en" sz="1450">
                <a:solidFill>
                  <a:srgbClr val="EA9999"/>
                </a:solidFill>
                <a:latin typeface="Work Sans"/>
                <a:ea typeface="Work Sans"/>
                <a:cs typeface="Work Sans"/>
                <a:sym typeface="Work Sans"/>
              </a:rPr>
              <a:t>of </a:t>
            </a:r>
            <a:r>
              <a:rPr b="1" i="1" lang="en" sz="1450">
                <a:solidFill>
                  <a:srgbClr val="EA9999"/>
                </a:solidFill>
                <a:latin typeface="Work Sans"/>
                <a:ea typeface="Work Sans"/>
                <a:cs typeface="Work Sans"/>
                <a:sym typeface="Work Sans"/>
              </a:rPr>
              <a:t>NETFLIX </a:t>
            </a:r>
            <a:r>
              <a:rPr i="1" lang="en" sz="1450">
                <a:solidFill>
                  <a:srgbClr val="EA9999"/>
                </a:solidFill>
                <a:latin typeface="Work Sans"/>
                <a:ea typeface="Work Sans"/>
                <a:cs typeface="Work Sans"/>
                <a:sym typeface="Work Sans"/>
              </a:rPr>
              <a:t>involves creating a preliminary version of the streaming platform that stimulates it’s core functionality and features. These include designing and implementing user interfaces, integrating content delivery systems, and testing the overall performance and user experience.</a:t>
            </a:r>
            <a:endParaRPr i="1" sz="1450">
              <a:solidFill>
                <a:srgbClr val="EA9999"/>
              </a:solidFill>
              <a:latin typeface="Work Sans"/>
              <a:ea typeface="Work Sans"/>
              <a:cs typeface="Work Sans"/>
              <a:sym typeface="Work Sans"/>
            </a:endParaRPr>
          </a:p>
        </p:txBody>
      </p:sp>
      <p:pic>
        <p:nvPicPr>
          <p:cNvPr id="372" name="Google Shape;372;p46"/>
          <p:cNvPicPr preferRelativeResize="0"/>
          <p:nvPr/>
        </p:nvPicPr>
        <p:blipFill rotWithShape="1">
          <a:blip r:embed="rId3">
            <a:alphaModFix/>
          </a:blip>
          <a:srcRect b="1427" l="-4049" r="-2514" t="-10419"/>
          <a:stretch/>
        </p:blipFill>
        <p:spPr>
          <a:xfrm>
            <a:off x="3780150" y="1100750"/>
            <a:ext cx="5174200" cy="3888850"/>
          </a:xfrm>
          <a:prstGeom prst="rect">
            <a:avLst/>
          </a:prstGeom>
          <a:noFill/>
          <a:ln>
            <a:noFill/>
          </a:ln>
        </p:spPr>
      </p:pic>
      <p:sp>
        <p:nvSpPr>
          <p:cNvPr id="373" name="Google Shape;373;p46"/>
          <p:cNvSpPr/>
          <p:nvPr/>
        </p:nvSpPr>
        <p:spPr>
          <a:xfrm>
            <a:off x="1729800" y="153825"/>
            <a:ext cx="5684400" cy="9684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B4A7D6"/>
                </a:solidFill>
                <a:latin typeface="Poppins"/>
                <a:ea typeface="Poppins"/>
                <a:cs typeface="Poppins"/>
                <a:sym typeface="Poppins"/>
              </a:rPr>
              <a:t>THE  PROTOTYPING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1924100" y="716825"/>
            <a:ext cx="4011600" cy="1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00"/>
          </a:p>
        </p:txBody>
      </p:sp>
      <p:sp>
        <p:nvSpPr>
          <p:cNvPr id="379" name="Google Shape;379;p47"/>
          <p:cNvSpPr txBox="1"/>
          <p:nvPr>
            <p:ph idx="1" type="body"/>
          </p:nvPr>
        </p:nvSpPr>
        <p:spPr>
          <a:xfrm>
            <a:off x="213800" y="1301500"/>
            <a:ext cx="7983900" cy="33663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i="1" lang="en" sz="1400">
                <a:solidFill>
                  <a:srgbClr val="EA9999"/>
                </a:solidFill>
                <a:latin typeface="Work Sans"/>
                <a:ea typeface="Work Sans"/>
                <a:cs typeface="Work Sans"/>
                <a:sym typeface="Work Sans"/>
              </a:rPr>
              <a:t>1 CELEIX can be the next netflix of space.</a:t>
            </a:r>
            <a:br>
              <a:rPr i="1" lang="en" sz="1400">
                <a:solidFill>
                  <a:srgbClr val="EA9999"/>
                </a:solidFill>
                <a:latin typeface="Work Sans"/>
                <a:ea typeface="Work Sans"/>
                <a:cs typeface="Work Sans"/>
                <a:sym typeface="Work Sans"/>
              </a:rPr>
            </a:br>
            <a:br>
              <a:rPr i="1" lang="en" sz="1400">
                <a:solidFill>
                  <a:srgbClr val="EA9999"/>
                </a:solidFill>
                <a:latin typeface="Work Sans"/>
                <a:ea typeface="Work Sans"/>
                <a:cs typeface="Work Sans"/>
                <a:sym typeface="Work Sans"/>
              </a:rPr>
            </a:br>
            <a:r>
              <a:rPr i="1" lang="en" sz="1400">
                <a:solidFill>
                  <a:srgbClr val="EA9999"/>
                </a:solidFill>
                <a:latin typeface="Work Sans"/>
                <a:ea typeface="Work Sans"/>
                <a:cs typeface="Work Sans"/>
                <a:sym typeface="Work Sans"/>
              </a:rPr>
              <a:t>2. Using the same design / template we can make a movie streaming platform like netflix but on different themes .</a:t>
            </a:r>
            <a:br>
              <a:rPr i="1" lang="en" sz="1400">
                <a:solidFill>
                  <a:srgbClr val="EA9999"/>
                </a:solidFill>
                <a:latin typeface="Work Sans"/>
                <a:ea typeface="Work Sans"/>
                <a:cs typeface="Work Sans"/>
                <a:sym typeface="Work Sans"/>
              </a:rPr>
            </a:br>
            <a:endParaRPr i="1" sz="1400">
              <a:solidFill>
                <a:srgbClr val="EA9999"/>
              </a:solidFill>
              <a:latin typeface="Work Sans"/>
              <a:ea typeface="Work Sans"/>
              <a:cs typeface="Work Sans"/>
              <a:sym typeface="Work Sans"/>
            </a:endParaRPr>
          </a:p>
          <a:p>
            <a:pPr indent="0" lvl="0" marL="457200" rtl="0" algn="l">
              <a:lnSpc>
                <a:spcPct val="115000"/>
              </a:lnSpc>
              <a:spcBef>
                <a:spcPts val="0"/>
              </a:spcBef>
              <a:spcAft>
                <a:spcPts val="0"/>
              </a:spcAft>
              <a:buNone/>
            </a:pPr>
            <a:r>
              <a:rPr i="1" lang="en" sz="1400">
                <a:solidFill>
                  <a:srgbClr val="EA9999"/>
                </a:solidFill>
                <a:latin typeface="Work Sans"/>
                <a:ea typeface="Work Sans"/>
                <a:cs typeface="Work Sans"/>
                <a:sym typeface="Work Sans"/>
              </a:rPr>
              <a:t>3. People  would be able to add movies they made themselves ( RELATED TO SPACE)            as well .The video will go through proper checks and evaluations in order to ensure that only space related relevant content goes on celeix.</a:t>
            </a:r>
            <a:br>
              <a:rPr i="1" lang="en" sz="1400">
                <a:solidFill>
                  <a:srgbClr val="EA9999"/>
                </a:solidFill>
                <a:latin typeface="Work Sans"/>
                <a:ea typeface="Work Sans"/>
                <a:cs typeface="Work Sans"/>
                <a:sym typeface="Work Sans"/>
              </a:rPr>
            </a:br>
            <a:endParaRPr i="1" sz="1400">
              <a:solidFill>
                <a:srgbClr val="EA9999"/>
              </a:solidFill>
              <a:latin typeface="Work Sans"/>
              <a:ea typeface="Work Sans"/>
              <a:cs typeface="Work Sans"/>
              <a:sym typeface="Work Sans"/>
            </a:endParaRPr>
          </a:p>
          <a:p>
            <a:pPr indent="0" lvl="0" marL="0" rtl="0" algn="l">
              <a:spcBef>
                <a:spcPts val="0"/>
              </a:spcBef>
              <a:spcAft>
                <a:spcPts val="0"/>
              </a:spcAft>
              <a:buNone/>
            </a:pPr>
            <a:r>
              <a:t/>
            </a:r>
            <a:endParaRPr i="1" sz="1400">
              <a:solidFill>
                <a:srgbClr val="EA9999"/>
              </a:solidFill>
              <a:latin typeface="Work Sans"/>
              <a:ea typeface="Work Sans"/>
              <a:cs typeface="Work Sans"/>
              <a:sym typeface="Work Sans"/>
            </a:endParaRPr>
          </a:p>
        </p:txBody>
      </p:sp>
      <p:sp>
        <p:nvSpPr>
          <p:cNvPr id="380" name="Google Shape;380;p47"/>
          <p:cNvSpPr/>
          <p:nvPr/>
        </p:nvSpPr>
        <p:spPr>
          <a:xfrm>
            <a:off x="213800" y="213800"/>
            <a:ext cx="8803200" cy="10062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rgbClr val="B4A7D6"/>
                </a:solidFill>
                <a:latin typeface="Poppins"/>
                <a:ea typeface="Poppins"/>
                <a:cs typeface="Poppins"/>
                <a:sym typeface="Poppins"/>
              </a:rPr>
              <a:t>Future Improvements and Next Steps</a:t>
            </a:r>
            <a:endParaRPr b="1" sz="3200">
              <a:solidFill>
                <a:srgbClr val="B4A7D6"/>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8"/>
          <p:cNvSpPr txBox="1"/>
          <p:nvPr>
            <p:ph type="title"/>
          </p:nvPr>
        </p:nvSpPr>
        <p:spPr>
          <a:xfrm>
            <a:off x="3420600" y="126150"/>
            <a:ext cx="4413300" cy="56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600">
              <a:solidFill>
                <a:srgbClr val="B4A7D6"/>
              </a:solidFill>
              <a:latin typeface="Poppins"/>
              <a:ea typeface="Poppins"/>
              <a:cs typeface="Poppins"/>
              <a:sym typeface="Poppins"/>
            </a:endParaRPr>
          </a:p>
        </p:txBody>
      </p:sp>
      <p:sp>
        <p:nvSpPr>
          <p:cNvPr id="386" name="Google Shape;386;p48"/>
          <p:cNvSpPr txBox="1"/>
          <p:nvPr>
            <p:ph idx="1" type="body"/>
          </p:nvPr>
        </p:nvSpPr>
        <p:spPr>
          <a:xfrm>
            <a:off x="286188" y="989150"/>
            <a:ext cx="2862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2000">
                <a:solidFill>
                  <a:srgbClr val="EA9999"/>
                </a:solidFill>
                <a:latin typeface="Calibri"/>
                <a:ea typeface="Calibri"/>
                <a:cs typeface="Calibri"/>
                <a:sym typeface="Calibri"/>
              </a:rPr>
              <a:t>CASTING TO TV FEATURE</a:t>
            </a:r>
            <a:endParaRPr b="1" i="1" sz="1500">
              <a:solidFill>
                <a:srgbClr val="EA9999"/>
              </a:solidFill>
              <a:latin typeface="Work Sans"/>
              <a:ea typeface="Work Sans"/>
              <a:cs typeface="Work Sans"/>
              <a:sym typeface="Work Sans"/>
            </a:endParaRPr>
          </a:p>
        </p:txBody>
      </p:sp>
      <p:sp>
        <p:nvSpPr>
          <p:cNvPr id="387" name="Google Shape;387;p48"/>
          <p:cNvSpPr txBox="1"/>
          <p:nvPr/>
        </p:nvSpPr>
        <p:spPr>
          <a:xfrm>
            <a:off x="0" y="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p>
        </p:txBody>
      </p:sp>
      <p:sp>
        <p:nvSpPr>
          <p:cNvPr id="388" name="Google Shape;388;p48"/>
          <p:cNvSpPr txBox="1"/>
          <p:nvPr/>
        </p:nvSpPr>
        <p:spPr>
          <a:xfrm>
            <a:off x="5676450" y="394125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solidFill>
                  <a:srgbClr val="EA9999"/>
                </a:solidFill>
                <a:latin typeface="Work Sans"/>
                <a:ea typeface="Work Sans"/>
                <a:cs typeface="Work Sans"/>
                <a:sym typeface="Work Sans"/>
              </a:rPr>
              <a:t>A PROPER FIND SECTION WITH ALL CATEGORIES LISTEN FOR EASY ACCESS TO USER</a:t>
            </a:r>
            <a:endParaRPr b="1" i="1" sz="1450">
              <a:solidFill>
                <a:srgbClr val="EA9999"/>
              </a:solidFill>
              <a:latin typeface="Work Sans"/>
              <a:ea typeface="Work Sans"/>
              <a:cs typeface="Work Sans"/>
              <a:sym typeface="Work Sans"/>
            </a:endParaRPr>
          </a:p>
        </p:txBody>
      </p:sp>
      <p:sp>
        <p:nvSpPr>
          <p:cNvPr id="389" name="Google Shape;389;p48"/>
          <p:cNvSpPr/>
          <p:nvPr/>
        </p:nvSpPr>
        <p:spPr>
          <a:xfrm>
            <a:off x="1524525" y="1487775"/>
            <a:ext cx="582600" cy="8427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8"/>
          <p:cNvSpPr/>
          <p:nvPr/>
        </p:nvSpPr>
        <p:spPr>
          <a:xfrm>
            <a:off x="6602300" y="3165075"/>
            <a:ext cx="582600" cy="842700"/>
          </a:xfrm>
          <a:prstGeom prst="curvedUpArrow">
            <a:avLst>
              <a:gd fmla="val 25000" name="adj1"/>
              <a:gd fmla="val 45232"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48"/>
          <p:cNvPicPr preferRelativeResize="0"/>
          <p:nvPr/>
        </p:nvPicPr>
        <p:blipFill>
          <a:blip r:embed="rId3">
            <a:alphaModFix/>
          </a:blip>
          <a:stretch>
            <a:fillRect/>
          </a:stretch>
        </p:blipFill>
        <p:spPr>
          <a:xfrm>
            <a:off x="5124674" y="989150"/>
            <a:ext cx="3148350" cy="2100724"/>
          </a:xfrm>
          <a:prstGeom prst="rect">
            <a:avLst/>
          </a:prstGeom>
          <a:noFill/>
          <a:ln>
            <a:noFill/>
          </a:ln>
        </p:spPr>
      </p:pic>
      <p:pic>
        <p:nvPicPr>
          <p:cNvPr id="392" name="Google Shape;392;p48"/>
          <p:cNvPicPr preferRelativeResize="0"/>
          <p:nvPr/>
        </p:nvPicPr>
        <p:blipFill>
          <a:blip r:embed="rId4">
            <a:alphaModFix/>
          </a:blip>
          <a:stretch>
            <a:fillRect/>
          </a:stretch>
        </p:blipFill>
        <p:spPr>
          <a:xfrm>
            <a:off x="286200" y="2442500"/>
            <a:ext cx="3636048" cy="2446750"/>
          </a:xfrm>
          <a:prstGeom prst="rect">
            <a:avLst/>
          </a:prstGeom>
          <a:noFill/>
          <a:ln>
            <a:noFill/>
          </a:ln>
        </p:spPr>
      </p:pic>
      <p:sp>
        <p:nvSpPr>
          <p:cNvPr id="393" name="Google Shape;393;p48"/>
          <p:cNvSpPr/>
          <p:nvPr/>
        </p:nvSpPr>
        <p:spPr>
          <a:xfrm>
            <a:off x="0" y="126150"/>
            <a:ext cx="9004200" cy="7878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B4A7D6"/>
                </a:solidFill>
                <a:latin typeface="Poppins"/>
                <a:ea typeface="Poppins"/>
                <a:cs typeface="Poppins"/>
                <a:sym typeface="Poppins"/>
              </a:rPr>
              <a:t>INNOVATIONS &amp; NOVEL APPROACHES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1139000" y="955050"/>
            <a:ext cx="2715600" cy="22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00"/>
          </a:p>
        </p:txBody>
      </p:sp>
      <p:sp>
        <p:nvSpPr>
          <p:cNvPr id="199" name="Google Shape;199;p33"/>
          <p:cNvSpPr txBox="1"/>
          <p:nvPr>
            <p:ph idx="4294967295" type="body"/>
          </p:nvPr>
        </p:nvSpPr>
        <p:spPr>
          <a:xfrm>
            <a:off x="986250" y="2017900"/>
            <a:ext cx="6611400" cy="2617500"/>
          </a:xfrm>
          <a:prstGeom prst="rect">
            <a:avLst/>
          </a:prstGeom>
        </p:spPr>
        <p:txBody>
          <a:bodyPr anchorCtr="0" anchor="t" bIns="91425" lIns="91425" spcFirstLastPara="1" rIns="91425" wrap="square" tIns="91425">
            <a:noAutofit/>
          </a:bodyPr>
          <a:lstStyle/>
          <a:p>
            <a:pPr indent="0" lvl="0" marL="0" rtl="0" algn="l">
              <a:lnSpc>
                <a:spcPct val="140014"/>
              </a:lnSpc>
              <a:spcBef>
                <a:spcPts val="0"/>
              </a:spcBef>
              <a:spcAft>
                <a:spcPts val="0"/>
              </a:spcAft>
              <a:buClr>
                <a:srgbClr val="000000"/>
              </a:buClr>
              <a:buFont typeface="Arial"/>
              <a:buNone/>
            </a:pPr>
            <a:r>
              <a:rPr i="1" lang="en" sz="1500">
                <a:solidFill>
                  <a:srgbClr val="F4CCCC"/>
                </a:solidFill>
                <a:latin typeface="Work Sans Medium"/>
                <a:ea typeface="Work Sans Medium"/>
                <a:cs typeface="Work Sans Medium"/>
                <a:sym typeface="Work Sans Medium"/>
              </a:rPr>
              <a:t>To design a celestial themed user interface for streaming platform that replicates the features and functionality of NETFLIX. The UI should include easy navigation, visually appealing images and videos, personalized recommendations, user-friendly search functionality, and intuitive categorization of content. The celestial theme should be integrated throughout the UI, with color scheme and visual design that is consistent and visually appealing .</a:t>
            </a:r>
            <a:endParaRPr i="1" sz="1500">
              <a:solidFill>
                <a:srgbClr val="F4CCCC"/>
              </a:solidFill>
              <a:latin typeface="Work Sans Medium"/>
              <a:ea typeface="Work Sans Medium"/>
              <a:cs typeface="Work Sans Medium"/>
              <a:sym typeface="Work Sans Medium"/>
            </a:endParaRPr>
          </a:p>
          <a:p>
            <a:pPr indent="0" lvl="0" marL="0" rtl="0" algn="l">
              <a:spcBef>
                <a:spcPts val="1600"/>
              </a:spcBef>
              <a:spcAft>
                <a:spcPts val="1600"/>
              </a:spcAft>
              <a:buNone/>
            </a:pPr>
            <a:r>
              <a:t/>
            </a:r>
            <a:endParaRPr i="1" sz="1500">
              <a:latin typeface="Work Sans Medium"/>
              <a:ea typeface="Work Sans Medium"/>
              <a:cs typeface="Work Sans Medium"/>
              <a:sym typeface="Work Sans Medium"/>
            </a:endParaRPr>
          </a:p>
        </p:txBody>
      </p:sp>
      <p:sp>
        <p:nvSpPr>
          <p:cNvPr id="200" name="Google Shape;200;p33"/>
          <p:cNvSpPr/>
          <p:nvPr/>
        </p:nvSpPr>
        <p:spPr>
          <a:xfrm>
            <a:off x="986250" y="371800"/>
            <a:ext cx="6862050" cy="1152630"/>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B4A7D6"/>
                </a:solidFill>
                <a:latin typeface="Poppins"/>
                <a:ea typeface="Poppins"/>
                <a:cs typeface="Poppins"/>
                <a:sym typeface="Poppins"/>
              </a:rPr>
              <a:t>PROBLEM  STATEMENT</a:t>
            </a:r>
            <a:r>
              <a:rPr b="1" lang="en" sz="4000">
                <a:solidFill>
                  <a:schemeClr val="lt1"/>
                </a:solidFill>
                <a:latin typeface="Poppins"/>
                <a:ea typeface="Poppins"/>
                <a:cs typeface="Poppins"/>
                <a:sym typeface="Poppins"/>
              </a:rPr>
              <a:t> </a:t>
            </a:r>
            <a:endParaRPr b="1" sz="4000">
              <a:solidFill>
                <a:schemeClr val="lt1"/>
              </a:solidFill>
              <a:latin typeface="Poppins"/>
              <a:ea typeface="Poppins"/>
              <a:cs typeface="Poppins"/>
              <a:sym typeface="Poppins"/>
            </a:endParaRPr>
          </a:p>
        </p:txBody>
      </p:sp>
    </p:spTree>
  </p:cSld>
  <p:clrMapOvr>
    <a:masterClrMapping/>
  </p:clrMapOvr>
  <mc:AlternateContent>
    <mc:Choice Requires="p14">
      <p:transition spd="slow" p14:dur="3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rot="548">
            <a:off x="720000" y="1950183"/>
            <a:ext cx="1883100" cy="3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000">
              <a:solidFill>
                <a:srgbClr val="B4A7D6"/>
              </a:solidFill>
              <a:latin typeface="Poppins"/>
              <a:ea typeface="Poppins"/>
              <a:cs typeface="Poppins"/>
              <a:sym typeface="Poppins"/>
            </a:endParaRPr>
          </a:p>
        </p:txBody>
      </p:sp>
      <p:sp>
        <p:nvSpPr>
          <p:cNvPr id="206" name="Google Shape;206;p34"/>
          <p:cNvSpPr txBox="1"/>
          <p:nvPr/>
        </p:nvSpPr>
        <p:spPr>
          <a:xfrm>
            <a:off x="255188" y="0"/>
            <a:ext cx="8229300" cy="27600"/>
          </a:xfrm>
          <a:prstGeom prst="rect">
            <a:avLst/>
          </a:prstGeom>
          <a:noFill/>
          <a:ln>
            <a:noFill/>
          </a:ln>
        </p:spPr>
        <p:txBody>
          <a:bodyPr anchorCtr="0" anchor="t" bIns="0" lIns="0" spcFirstLastPara="1" rIns="0" wrap="square" tIns="0">
            <a:spAutoFit/>
          </a:bodyPr>
          <a:lstStyle/>
          <a:p>
            <a:pPr indent="0" lvl="0" marL="0" marR="0" rtl="0" algn="ctr">
              <a:lnSpc>
                <a:spcPct val="79993"/>
              </a:lnSpc>
              <a:spcBef>
                <a:spcPts val="0"/>
              </a:spcBef>
              <a:spcAft>
                <a:spcPts val="0"/>
              </a:spcAft>
              <a:buNone/>
            </a:pPr>
            <a:r>
              <a:t/>
            </a:r>
            <a:endParaRPr sz="100"/>
          </a:p>
        </p:txBody>
      </p:sp>
      <p:sp>
        <p:nvSpPr>
          <p:cNvPr id="207" name="Google Shape;207;p34"/>
          <p:cNvSpPr txBox="1"/>
          <p:nvPr/>
        </p:nvSpPr>
        <p:spPr>
          <a:xfrm flipH="1">
            <a:off x="1496613" y="1322950"/>
            <a:ext cx="164100" cy="172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t/>
            </a:r>
            <a:endParaRPr/>
          </a:p>
        </p:txBody>
      </p:sp>
      <p:sp>
        <p:nvSpPr>
          <p:cNvPr id="208" name="Google Shape;208;p34"/>
          <p:cNvSpPr txBox="1"/>
          <p:nvPr/>
        </p:nvSpPr>
        <p:spPr>
          <a:xfrm>
            <a:off x="384415" y="4734381"/>
            <a:ext cx="10983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rgbClr val="FFFFFF"/>
              </a:solidFill>
              <a:latin typeface="Calibri"/>
              <a:ea typeface="Calibri"/>
              <a:cs typeface="Calibri"/>
              <a:sym typeface="Calibri"/>
            </a:endParaRPr>
          </a:p>
          <a:p>
            <a:pPr indent="0" lvl="0" marL="0" rtl="0" algn="l">
              <a:spcBef>
                <a:spcPts val="0"/>
              </a:spcBef>
              <a:spcAft>
                <a:spcPts val="0"/>
              </a:spcAft>
              <a:buNone/>
            </a:pPr>
            <a:r>
              <a:rPr lang="en" sz="1200">
                <a:solidFill>
                  <a:srgbClr val="FFFFFF"/>
                </a:solidFill>
                <a:latin typeface="Calibri"/>
                <a:ea typeface="Calibri"/>
                <a:cs typeface="Calibri"/>
                <a:sym typeface="Calibri"/>
              </a:rPr>
              <a:t>we researched on various movie streaming platforms to find the existing functionalities and took inspiration from netflix in order to make celeix ,  </a:t>
            </a:r>
            <a:endParaRPr sz="1200">
              <a:solidFill>
                <a:srgbClr val="FFFFFF"/>
              </a:solidFill>
              <a:latin typeface="Calibri"/>
              <a:ea typeface="Calibri"/>
              <a:cs typeface="Calibri"/>
              <a:sym typeface="Calibri"/>
            </a:endParaRPr>
          </a:p>
        </p:txBody>
      </p:sp>
      <p:sp>
        <p:nvSpPr>
          <p:cNvPr id="209" name="Google Shape;209;p34"/>
          <p:cNvSpPr txBox="1"/>
          <p:nvPr/>
        </p:nvSpPr>
        <p:spPr>
          <a:xfrm>
            <a:off x="1016325" y="304895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500">
              <a:solidFill>
                <a:srgbClr val="F4CCCC"/>
              </a:solidFill>
              <a:latin typeface="Work Sans Medium"/>
              <a:ea typeface="Work Sans Medium"/>
              <a:cs typeface="Work Sans Medium"/>
              <a:sym typeface="Work Sans Medium"/>
            </a:endParaRPr>
          </a:p>
        </p:txBody>
      </p:sp>
      <p:pic>
        <p:nvPicPr>
          <p:cNvPr id="210" name="Google Shape;210;p34"/>
          <p:cNvPicPr preferRelativeResize="0"/>
          <p:nvPr/>
        </p:nvPicPr>
        <p:blipFill>
          <a:blip r:embed="rId3">
            <a:alphaModFix/>
          </a:blip>
          <a:stretch>
            <a:fillRect/>
          </a:stretch>
        </p:blipFill>
        <p:spPr>
          <a:xfrm>
            <a:off x="5763225" y="983512"/>
            <a:ext cx="2975182" cy="1745219"/>
          </a:xfrm>
          <a:prstGeom prst="rect">
            <a:avLst/>
          </a:prstGeom>
          <a:noFill/>
          <a:ln>
            <a:noFill/>
          </a:ln>
        </p:spPr>
      </p:pic>
      <p:sp>
        <p:nvSpPr>
          <p:cNvPr id="211" name="Google Shape;211;p34"/>
          <p:cNvSpPr/>
          <p:nvPr/>
        </p:nvSpPr>
        <p:spPr>
          <a:xfrm>
            <a:off x="57650" y="816050"/>
            <a:ext cx="3756300" cy="22329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300">
                <a:solidFill>
                  <a:srgbClr val="F4CCCC"/>
                </a:solidFill>
                <a:latin typeface="Work Sans Medium"/>
                <a:ea typeface="Work Sans Medium"/>
                <a:cs typeface="Work Sans Medium"/>
                <a:sym typeface="Work Sans Medium"/>
              </a:rPr>
              <a:t>  </a:t>
            </a:r>
            <a:r>
              <a:rPr i="1" lang="en" sz="1300">
                <a:solidFill>
                  <a:srgbClr val="F4CCCC"/>
                </a:solidFill>
                <a:latin typeface="Work Sans Medium"/>
                <a:ea typeface="Work Sans Medium"/>
                <a:cs typeface="Work Sans Medium"/>
                <a:sym typeface="Work Sans Medium"/>
              </a:rPr>
              <a:t>We researched on various       movie streaming platforms to      find the existing functionalities and took inspiration from NETFLIX in order to make CELEIX . And for designing purpose we go for FIGMA . </a:t>
            </a:r>
            <a:endParaRPr i="1" sz="1300">
              <a:solidFill>
                <a:srgbClr val="F4CCCC"/>
              </a:solidFill>
              <a:latin typeface="Work Sans Medium"/>
              <a:ea typeface="Work Sans Medium"/>
              <a:cs typeface="Work Sans Medium"/>
              <a:sym typeface="Work Sans Medium"/>
            </a:endParaRPr>
          </a:p>
          <a:p>
            <a:pPr indent="0" lvl="0" marL="0" rtl="0" algn="l">
              <a:spcBef>
                <a:spcPts val="0"/>
              </a:spcBef>
              <a:spcAft>
                <a:spcPts val="0"/>
              </a:spcAft>
              <a:buNone/>
            </a:pPr>
            <a:r>
              <a:t/>
            </a:r>
            <a:endParaRPr/>
          </a:p>
        </p:txBody>
      </p:sp>
      <p:sp>
        <p:nvSpPr>
          <p:cNvPr id="212" name="Google Shape;212;p34"/>
          <p:cNvSpPr/>
          <p:nvPr/>
        </p:nvSpPr>
        <p:spPr>
          <a:xfrm>
            <a:off x="5676450" y="3048950"/>
            <a:ext cx="3358800" cy="18465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500">
                <a:solidFill>
                  <a:srgbClr val="F4CCCC"/>
                </a:solidFill>
                <a:latin typeface="Work Sans Medium"/>
                <a:ea typeface="Work Sans Medium"/>
                <a:cs typeface="Work Sans Medium"/>
                <a:sym typeface="Work Sans Medium"/>
              </a:rPr>
              <a:t> I</a:t>
            </a:r>
            <a:r>
              <a:rPr i="1" lang="en" sz="1200">
                <a:solidFill>
                  <a:srgbClr val="F4CCCC"/>
                </a:solidFill>
                <a:latin typeface="Work Sans Medium"/>
                <a:ea typeface="Work Sans Medium"/>
                <a:cs typeface="Work Sans Medium"/>
                <a:sym typeface="Work Sans Medium"/>
              </a:rPr>
              <a:t>t gives us a great knowledge of advancement in streaming technology and  could inspire the development of a replicate service that leverages these innovations to provide a superior user experience </a:t>
            </a:r>
            <a:endParaRPr sz="1100"/>
          </a:p>
        </p:txBody>
      </p:sp>
      <p:pic>
        <p:nvPicPr>
          <p:cNvPr id="213" name="Google Shape;213;p34"/>
          <p:cNvPicPr preferRelativeResize="0"/>
          <p:nvPr/>
        </p:nvPicPr>
        <p:blipFill>
          <a:blip r:embed="rId4">
            <a:alphaModFix/>
          </a:blip>
          <a:stretch>
            <a:fillRect/>
          </a:stretch>
        </p:blipFill>
        <p:spPr>
          <a:xfrm>
            <a:off x="255200" y="3354200"/>
            <a:ext cx="3532950" cy="1679050"/>
          </a:xfrm>
          <a:prstGeom prst="rect">
            <a:avLst/>
          </a:prstGeom>
          <a:noFill/>
          <a:ln>
            <a:noFill/>
          </a:ln>
        </p:spPr>
      </p:pic>
      <p:sp>
        <p:nvSpPr>
          <p:cNvPr id="214" name="Google Shape;214;p34"/>
          <p:cNvSpPr/>
          <p:nvPr/>
        </p:nvSpPr>
        <p:spPr>
          <a:xfrm>
            <a:off x="4016325" y="1648375"/>
            <a:ext cx="1338600" cy="415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FFE599"/>
                </a:solidFill>
                <a:latin typeface="Poppins"/>
                <a:ea typeface="Poppins"/>
                <a:cs typeface="Poppins"/>
                <a:sym typeface="Poppins"/>
              </a:rPr>
              <a:t>RESEARCH</a:t>
            </a:r>
            <a:endParaRPr b="1" i="1">
              <a:solidFill>
                <a:srgbClr val="FFE599"/>
              </a:solidFill>
              <a:latin typeface="Poppins"/>
              <a:ea typeface="Poppins"/>
              <a:cs typeface="Poppins"/>
              <a:sym typeface="Poppins"/>
            </a:endParaRPr>
          </a:p>
        </p:txBody>
      </p:sp>
      <p:sp>
        <p:nvSpPr>
          <p:cNvPr id="215" name="Google Shape;215;p34"/>
          <p:cNvSpPr/>
          <p:nvPr/>
        </p:nvSpPr>
        <p:spPr>
          <a:xfrm>
            <a:off x="4123075" y="4151975"/>
            <a:ext cx="1463100" cy="347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FFE599"/>
                </a:solidFill>
                <a:latin typeface="Poppins"/>
                <a:ea typeface="Poppins"/>
                <a:cs typeface="Poppins"/>
                <a:sym typeface="Poppins"/>
              </a:rPr>
              <a:t>INSPIRATION</a:t>
            </a:r>
            <a:endParaRPr b="1" i="1">
              <a:solidFill>
                <a:srgbClr val="FFE599"/>
              </a:solidFill>
              <a:latin typeface="Poppins"/>
              <a:ea typeface="Poppins"/>
              <a:cs typeface="Poppins"/>
              <a:sym typeface="Poppins"/>
            </a:endParaRPr>
          </a:p>
        </p:txBody>
      </p:sp>
      <p:sp>
        <p:nvSpPr>
          <p:cNvPr id="216" name="Google Shape;216;p34"/>
          <p:cNvSpPr/>
          <p:nvPr/>
        </p:nvSpPr>
        <p:spPr>
          <a:xfrm>
            <a:off x="540225" y="0"/>
            <a:ext cx="8111400" cy="756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B4A7D6"/>
                </a:solidFill>
                <a:latin typeface="Poppins"/>
                <a:ea typeface="Poppins"/>
                <a:cs typeface="Poppins"/>
                <a:sym typeface="Poppins"/>
              </a:rPr>
              <a:t>   RESEARCH  &amp;  INSPIRATION</a:t>
            </a:r>
            <a:endParaRPr/>
          </a:p>
        </p:txBody>
      </p:sp>
    </p:spTree>
  </p:cSld>
  <p:clrMapOvr>
    <a:masterClrMapping/>
  </p:clrMapOvr>
  <mc:AlternateContent>
    <mc:Choice Requires="p14">
      <p:transition spd="slow" p14:dur="3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1000"/>
                                        <p:tgtEl>
                                          <p:spTgt spid="21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1000"/>
                                        <p:tgtEl>
                                          <p:spTgt spid="2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idx="4294967295" type="title"/>
          </p:nvPr>
        </p:nvSpPr>
        <p:spPr>
          <a:xfrm>
            <a:off x="433800" y="155775"/>
            <a:ext cx="83784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4000">
              <a:solidFill>
                <a:srgbClr val="B4A7D6"/>
              </a:solidFill>
              <a:latin typeface="Poppins"/>
              <a:ea typeface="Poppins"/>
              <a:cs typeface="Poppins"/>
              <a:sym typeface="Poppins"/>
            </a:endParaRPr>
          </a:p>
        </p:txBody>
      </p:sp>
      <p:sp>
        <p:nvSpPr>
          <p:cNvPr id="222" name="Google Shape;222;p35"/>
          <p:cNvSpPr txBox="1"/>
          <p:nvPr/>
        </p:nvSpPr>
        <p:spPr>
          <a:xfrm>
            <a:off x="1822075" y="1979263"/>
            <a:ext cx="308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3" name="Google Shape;223;p35"/>
          <p:cNvSpPr/>
          <p:nvPr/>
        </p:nvSpPr>
        <p:spPr>
          <a:xfrm>
            <a:off x="49950" y="1039575"/>
            <a:ext cx="2900100" cy="1809600"/>
          </a:xfrm>
          <a:prstGeom prst="wave">
            <a:avLst>
              <a:gd fmla="val 12500" name="adj1"/>
              <a:gd fmla="val -131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050">
                <a:solidFill>
                  <a:srgbClr val="F4CCCC"/>
                </a:solidFill>
                <a:latin typeface="Work Sans Medium"/>
                <a:ea typeface="Work Sans Medium"/>
                <a:cs typeface="Work Sans Medium"/>
                <a:sym typeface="Work Sans Medium"/>
              </a:rPr>
              <a:t>Defines the problem or opportunity that the design were address. Research and gather information to inform the design. Develop and refine the design concept based on the research.</a:t>
            </a:r>
            <a:endParaRPr sz="900"/>
          </a:p>
        </p:txBody>
      </p:sp>
      <p:sp>
        <p:nvSpPr>
          <p:cNvPr id="224" name="Google Shape;224;p35"/>
          <p:cNvSpPr/>
          <p:nvPr/>
        </p:nvSpPr>
        <p:spPr>
          <a:xfrm>
            <a:off x="3086750" y="1797150"/>
            <a:ext cx="1561800" cy="634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100">
                <a:solidFill>
                  <a:srgbClr val="FFE599"/>
                </a:solidFill>
                <a:latin typeface="Poppins"/>
                <a:ea typeface="Poppins"/>
                <a:cs typeface="Poppins"/>
                <a:sym typeface="Poppins"/>
              </a:rPr>
              <a:t>DESIGN PROCESS</a:t>
            </a:r>
            <a:endParaRPr b="1" i="1" sz="900">
              <a:solidFill>
                <a:srgbClr val="FFE599"/>
              </a:solidFill>
              <a:latin typeface="Poppins"/>
              <a:ea typeface="Poppins"/>
              <a:cs typeface="Poppins"/>
              <a:sym typeface="Poppins"/>
            </a:endParaRPr>
          </a:p>
        </p:txBody>
      </p:sp>
      <p:sp>
        <p:nvSpPr>
          <p:cNvPr id="225" name="Google Shape;225;p35"/>
          <p:cNvSpPr txBox="1"/>
          <p:nvPr/>
        </p:nvSpPr>
        <p:spPr>
          <a:xfrm>
            <a:off x="0" y="0"/>
            <a:ext cx="3000000" cy="28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50">
              <a:solidFill>
                <a:schemeClr val="dk2"/>
              </a:solidFill>
              <a:latin typeface="Inter"/>
              <a:ea typeface="Inter"/>
              <a:cs typeface="Inter"/>
              <a:sym typeface="Inter"/>
            </a:endParaRPr>
          </a:p>
        </p:txBody>
      </p:sp>
      <p:sp>
        <p:nvSpPr>
          <p:cNvPr id="226" name="Google Shape;226;p35"/>
          <p:cNvSpPr/>
          <p:nvPr/>
        </p:nvSpPr>
        <p:spPr>
          <a:xfrm>
            <a:off x="5803350" y="3315325"/>
            <a:ext cx="3281400" cy="1809600"/>
          </a:xfrm>
          <a:prstGeom prst="wave">
            <a:avLst>
              <a:gd fmla="val 1250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150">
                <a:solidFill>
                  <a:srgbClr val="F4CCCC"/>
                </a:solidFill>
                <a:latin typeface="Work Sans Medium"/>
                <a:ea typeface="Work Sans Medium"/>
                <a:cs typeface="Work Sans Medium"/>
                <a:sym typeface="Work Sans Medium"/>
              </a:rPr>
              <a:t>Test the initial design and</a:t>
            </a:r>
            <a:endParaRPr i="1" sz="1150">
              <a:solidFill>
                <a:srgbClr val="F4CCCC"/>
              </a:solidFill>
              <a:latin typeface="Work Sans Medium"/>
              <a:ea typeface="Work Sans Medium"/>
              <a:cs typeface="Work Sans Medium"/>
              <a:sym typeface="Work Sans Medium"/>
            </a:endParaRPr>
          </a:p>
          <a:p>
            <a:pPr indent="0" lvl="0" marL="0" rtl="0" algn="l">
              <a:spcBef>
                <a:spcPts val="0"/>
              </a:spcBef>
              <a:spcAft>
                <a:spcPts val="0"/>
              </a:spcAft>
              <a:buNone/>
            </a:pPr>
            <a:r>
              <a:rPr i="1" lang="en" sz="1150">
                <a:solidFill>
                  <a:srgbClr val="F4CCCC"/>
                </a:solidFill>
                <a:latin typeface="Work Sans Medium"/>
                <a:ea typeface="Work Sans Medium"/>
                <a:cs typeface="Work Sans Medium"/>
                <a:sym typeface="Work Sans Medium"/>
              </a:rPr>
              <a:t>gather feedback from stakeholders.</a:t>
            </a:r>
            <a:endParaRPr i="1" sz="1150">
              <a:solidFill>
                <a:srgbClr val="F4CCCC"/>
              </a:solidFill>
              <a:latin typeface="Work Sans Medium"/>
              <a:ea typeface="Work Sans Medium"/>
              <a:cs typeface="Work Sans Medium"/>
              <a:sym typeface="Work Sans Medium"/>
            </a:endParaRPr>
          </a:p>
          <a:p>
            <a:pPr indent="0" lvl="0" marL="0" rtl="0" algn="l">
              <a:spcBef>
                <a:spcPts val="0"/>
              </a:spcBef>
              <a:spcAft>
                <a:spcPts val="0"/>
              </a:spcAft>
              <a:buNone/>
            </a:pPr>
            <a:r>
              <a:rPr i="1" lang="en" sz="1150">
                <a:solidFill>
                  <a:srgbClr val="F4CCCC"/>
                </a:solidFill>
                <a:latin typeface="Work Sans Medium"/>
                <a:ea typeface="Work Sans Medium"/>
                <a:cs typeface="Work Sans Medium"/>
                <a:sym typeface="Work Sans Medium"/>
              </a:rPr>
              <a:t>Analyze the feedback and identify areas for improvement. Make revisions to the design and repeat the testing and analysis process until the desired outcome is achieved.</a:t>
            </a:r>
            <a:endParaRPr i="1" sz="1150">
              <a:solidFill>
                <a:srgbClr val="F4CCCC"/>
              </a:solidFill>
              <a:latin typeface="Work Sans Medium"/>
              <a:ea typeface="Work Sans Medium"/>
              <a:cs typeface="Work Sans Medium"/>
              <a:sym typeface="Work Sans Medium"/>
            </a:endParaRPr>
          </a:p>
          <a:p>
            <a:pPr indent="0" lvl="0" marL="0" rtl="0" algn="l">
              <a:spcBef>
                <a:spcPts val="0"/>
              </a:spcBef>
              <a:spcAft>
                <a:spcPts val="0"/>
              </a:spcAft>
              <a:buNone/>
            </a:pPr>
            <a:r>
              <a:t/>
            </a:r>
            <a:endParaRPr/>
          </a:p>
        </p:txBody>
      </p:sp>
      <p:sp>
        <p:nvSpPr>
          <p:cNvPr id="227" name="Google Shape;227;p35"/>
          <p:cNvSpPr/>
          <p:nvPr/>
        </p:nvSpPr>
        <p:spPr>
          <a:xfrm>
            <a:off x="4077625" y="4074050"/>
            <a:ext cx="1561800" cy="557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FFE599"/>
                </a:solidFill>
                <a:latin typeface="Work Sans"/>
                <a:ea typeface="Work Sans"/>
                <a:cs typeface="Work Sans"/>
                <a:sym typeface="Work Sans"/>
              </a:rPr>
              <a:t>  ITERATIONS</a:t>
            </a:r>
            <a:endParaRPr b="1" i="1">
              <a:solidFill>
                <a:srgbClr val="FFE599"/>
              </a:solidFill>
              <a:latin typeface="Work Sans"/>
              <a:ea typeface="Work Sans"/>
              <a:cs typeface="Work Sans"/>
              <a:sym typeface="Work Sans"/>
            </a:endParaRPr>
          </a:p>
        </p:txBody>
      </p:sp>
      <p:pic>
        <p:nvPicPr>
          <p:cNvPr id="228" name="Google Shape;228;p35"/>
          <p:cNvPicPr preferRelativeResize="0"/>
          <p:nvPr/>
        </p:nvPicPr>
        <p:blipFill>
          <a:blip r:embed="rId3">
            <a:alphaModFix/>
          </a:blip>
          <a:stretch>
            <a:fillRect/>
          </a:stretch>
        </p:blipFill>
        <p:spPr>
          <a:xfrm>
            <a:off x="177325" y="2950050"/>
            <a:ext cx="3250500" cy="2119375"/>
          </a:xfrm>
          <a:prstGeom prst="rect">
            <a:avLst/>
          </a:prstGeom>
          <a:noFill/>
          <a:ln>
            <a:noFill/>
          </a:ln>
        </p:spPr>
      </p:pic>
      <p:pic>
        <p:nvPicPr>
          <p:cNvPr id="229" name="Google Shape;229;p35"/>
          <p:cNvPicPr preferRelativeResize="0"/>
          <p:nvPr/>
        </p:nvPicPr>
        <p:blipFill>
          <a:blip r:embed="rId4">
            <a:alphaModFix/>
          </a:blip>
          <a:stretch>
            <a:fillRect/>
          </a:stretch>
        </p:blipFill>
        <p:spPr>
          <a:xfrm>
            <a:off x="4865088" y="938550"/>
            <a:ext cx="4219674" cy="1837499"/>
          </a:xfrm>
          <a:prstGeom prst="rect">
            <a:avLst/>
          </a:prstGeom>
          <a:noFill/>
          <a:ln>
            <a:noFill/>
          </a:ln>
        </p:spPr>
      </p:pic>
      <p:sp>
        <p:nvSpPr>
          <p:cNvPr id="230" name="Google Shape;230;p35"/>
          <p:cNvSpPr/>
          <p:nvPr/>
        </p:nvSpPr>
        <p:spPr>
          <a:xfrm>
            <a:off x="716825" y="0"/>
            <a:ext cx="7709100" cy="855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rgbClr val="B4A7D6"/>
                </a:solidFill>
                <a:latin typeface="Poppins"/>
                <a:ea typeface="Poppins"/>
                <a:cs typeface="Poppins"/>
                <a:sym typeface="Poppins"/>
              </a:rPr>
              <a:t>DESIGN PROCESS  &amp;  ITERATIONS</a:t>
            </a:r>
            <a:endParaRPr sz="800"/>
          </a:p>
        </p:txBody>
      </p:sp>
    </p:spTree>
  </p:cSld>
  <p:clrMapOvr>
    <a:masterClrMapping/>
  </p:clrMapOvr>
  <mc:AlternateContent>
    <mc:Choice Requires="p14">
      <p:transition spd="slow" p14:dur="3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ppt_w</p:attrName>
                                        </p:attrNameLst>
                                      </p:cBhvr>
                                      <p:tavLst>
                                        <p:tav fmla="" tm="0">
                                          <p:val>
                                            <p:strVal val="0"/>
                                          </p:val>
                                        </p:tav>
                                        <p:tav fmla="" tm="100000">
                                          <p:val>
                                            <p:strVal val="#ppt_w"/>
                                          </p:val>
                                        </p:tav>
                                      </p:tavLst>
                                    </p:anim>
                                    <p:anim calcmode="lin" valueType="num">
                                      <p:cBhvr additive="base">
                                        <p:cTn dur="1000"/>
                                        <p:tgtEl>
                                          <p:spTgt spid="229"/>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ppt_w</p:attrName>
                                        </p:attrNameLst>
                                      </p:cBhvr>
                                      <p:tavLst>
                                        <p:tav fmla="" tm="0">
                                          <p:val>
                                            <p:strVal val="0"/>
                                          </p:val>
                                        </p:tav>
                                        <p:tav fmla="" tm="100000">
                                          <p:val>
                                            <p:strVal val="#ppt_w"/>
                                          </p:val>
                                        </p:tav>
                                      </p:tavLst>
                                    </p:anim>
                                    <p:anim calcmode="lin" valueType="num">
                                      <p:cBhvr additive="base">
                                        <p:cTn dur="1000"/>
                                        <p:tgtEl>
                                          <p:spTgt spid="22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1887930" y="106525"/>
            <a:ext cx="3293400" cy="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B4A7D6"/>
                </a:solidFill>
                <a:latin typeface="Poppins"/>
                <a:ea typeface="Poppins"/>
                <a:cs typeface="Poppins"/>
                <a:sym typeface="Poppins"/>
              </a:rPr>
              <a:t>      </a:t>
            </a:r>
            <a:endParaRPr sz="4000">
              <a:solidFill>
                <a:srgbClr val="B4A7D6"/>
              </a:solidFill>
              <a:latin typeface="Poppins"/>
              <a:ea typeface="Poppins"/>
              <a:cs typeface="Poppins"/>
              <a:sym typeface="Poppins"/>
            </a:endParaRPr>
          </a:p>
        </p:txBody>
      </p:sp>
      <p:pic>
        <p:nvPicPr>
          <p:cNvPr id="236" name="Google Shape;236;p36"/>
          <p:cNvPicPr preferRelativeResize="0"/>
          <p:nvPr/>
        </p:nvPicPr>
        <p:blipFill>
          <a:blip r:embed="rId3">
            <a:alphaModFix/>
          </a:blip>
          <a:stretch>
            <a:fillRect/>
          </a:stretch>
        </p:blipFill>
        <p:spPr>
          <a:xfrm>
            <a:off x="134688" y="958588"/>
            <a:ext cx="2416826" cy="1648400"/>
          </a:xfrm>
          <a:prstGeom prst="rect">
            <a:avLst/>
          </a:prstGeom>
          <a:noFill/>
          <a:ln>
            <a:noFill/>
          </a:ln>
        </p:spPr>
      </p:pic>
      <p:pic>
        <p:nvPicPr>
          <p:cNvPr id="237" name="Google Shape;237;p36"/>
          <p:cNvPicPr preferRelativeResize="0"/>
          <p:nvPr/>
        </p:nvPicPr>
        <p:blipFill>
          <a:blip r:embed="rId4">
            <a:alphaModFix/>
          </a:blip>
          <a:stretch>
            <a:fillRect/>
          </a:stretch>
        </p:blipFill>
        <p:spPr>
          <a:xfrm>
            <a:off x="3544675" y="965350"/>
            <a:ext cx="2416826" cy="1648400"/>
          </a:xfrm>
          <a:prstGeom prst="rect">
            <a:avLst/>
          </a:prstGeom>
          <a:noFill/>
          <a:ln>
            <a:noFill/>
          </a:ln>
        </p:spPr>
      </p:pic>
      <p:sp>
        <p:nvSpPr>
          <p:cNvPr id="238" name="Google Shape;238;p36"/>
          <p:cNvSpPr/>
          <p:nvPr/>
        </p:nvSpPr>
        <p:spPr>
          <a:xfrm>
            <a:off x="2750638" y="1710375"/>
            <a:ext cx="594900" cy="3348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a:off x="6060663" y="1710375"/>
            <a:ext cx="495600" cy="3348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6"/>
          <p:cNvPicPr preferRelativeResize="0"/>
          <p:nvPr/>
        </p:nvPicPr>
        <p:blipFill>
          <a:blip r:embed="rId5">
            <a:alphaModFix/>
          </a:blip>
          <a:stretch>
            <a:fillRect/>
          </a:stretch>
        </p:blipFill>
        <p:spPr>
          <a:xfrm>
            <a:off x="3544675" y="3420725"/>
            <a:ext cx="2416825" cy="1570374"/>
          </a:xfrm>
          <a:prstGeom prst="rect">
            <a:avLst/>
          </a:prstGeom>
          <a:noFill/>
          <a:ln>
            <a:noFill/>
          </a:ln>
        </p:spPr>
      </p:pic>
      <p:pic>
        <p:nvPicPr>
          <p:cNvPr id="241" name="Google Shape;241;p36"/>
          <p:cNvPicPr preferRelativeResize="0"/>
          <p:nvPr/>
        </p:nvPicPr>
        <p:blipFill>
          <a:blip r:embed="rId6">
            <a:alphaModFix/>
          </a:blip>
          <a:stretch>
            <a:fillRect/>
          </a:stretch>
        </p:blipFill>
        <p:spPr>
          <a:xfrm>
            <a:off x="95800" y="3420725"/>
            <a:ext cx="2494550" cy="1570375"/>
          </a:xfrm>
          <a:prstGeom prst="rect">
            <a:avLst/>
          </a:prstGeom>
          <a:noFill/>
          <a:ln>
            <a:noFill/>
          </a:ln>
        </p:spPr>
      </p:pic>
      <p:pic>
        <p:nvPicPr>
          <p:cNvPr id="242" name="Google Shape;242;p36"/>
          <p:cNvPicPr preferRelativeResize="0"/>
          <p:nvPr/>
        </p:nvPicPr>
        <p:blipFill>
          <a:blip r:embed="rId7">
            <a:alphaModFix/>
          </a:blip>
          <a:stretch>
            <a:fillRect/>
          </a:stretch>
        </p:blipFill>
        <p:spPr>
          <a:xfrm>
            <a:off x="6795575" y="3420725"/>
            <a:ext cx="2264424" cy="1570375"/>
          </a:xfrm>
          <a:prstGeom prst="rect">
            <a:avLst/>
          </a:prstGeom>
          <a:noFill/>
          <a:ln>
            <a:noFill/>
          </a:ln>
        </p:spPr>
      </p:pic>
      <p:sp>
        <p:nvSpPr>
          <p:cNvPr id="243" name="Google Shape;243;p36"/>
          <p:cNvSpPr/>
          <p:nvPr/>
        </p:nvSpPr>
        <p:spPr>
          <a:xfrm>
            <a:off x="7585125" y="2677100"/>
            <a:ext cx="495600" cy="6345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p:nvPr/>
        </p:nvSpPr>
        <p:spPr>
          <a:xfrm>
            <a:off x="6130738" y="4164375"/>
            <a:ext cx="495600" cy="3348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p:nvPr/>
        </p:nvSpPr>
        <p:spPr>
          <a:xfrm>
            <a:off x="2770063" y="4038513"/>
            <a:ext cx="594900" cy="3348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6"/>
          <p:cNvSpPr/>
          <p:nvPr/>
        </p:nvSpPr>
        <p:spPr>
          <a:xfrm>
            <a:off x="1748700" y="63925"/>
            <a:ext cx="5348700" cy="7197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B4A7D6"/>
                </a:solidFill>
                <a:latin typeface="Poppins"/>
                <a:ea typeface="Poppins"/>
                <a:cs typeface="Poppins"/>
                <a:sym typeface="Poppins"/>
              </a:rPr>
              <a:t>    DESIGN  SYSTEM</a:t>
            </a:r>
            <a:endParaRPr/>
          </a:p>
        </p:txBody>
      </p:sp>
      <p:pic>
        <p:nvPicPr>
          <p:cNvPr id="247" name="Google Shape;247;p36"/>
          <p:cNvPicPr preferRelativeResize="0"/>
          <p:nvPr/>
        </p:nvPicPr>
        <p:blipFill>
          <a:blip r:embed="rId8">
            <a:alphaModFix/>
          </a:blip>
          <a:stretch>
            <a:fillRect/>
          </a:stretch>
        </p:blipFill>
        <p:spPr>
          <a:xfrm>
            <a:off x="7212825" y="1124925"/>
            <a:ext cx="1429931" cy="1443050"/>
          </a:xfrm>
          <a:prstGeom prst="rect">
            <a:avLst/>
          </a:prstGeom>
          <a:noFill/>
          <a:ln>
            <a:noFill/>
          </a:ln>
        </p:spPr>
      </p:pic>
    </p:spTree>
  </p:cSld>
  <p:clrMapOvr>
    <a:masterClrMapping/>
  </p:clrMapOvr>
  <mc:AlternateContent>
    <mc:Choice Requires="p14">
      <p:transition spd="slow" p14:dur="3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p:nvPr/>
        </p:nvSpPr>
        <p:spPr>
          <a:xfrm>
            <a:off x="3507500" y="2106850"/>
            <a:ext cx="2503500" cy="830400"/>
          </a:xfrm>
          <a:prstGeom prst="quadArrowCallout">
            <a:avLst>
              <a:gd fmla="val 18515" name="adj1"/>
              <a:gd fmla="val 18515" name="adj2"/>
              <a:gd fmla="val 18515" name="adj3"/>
              <a:gd fmla="val 4812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100">
                <a:solidFill>
                  <a:srgbClr val="FFE599"/>
                </a:solidFill>
                <a:latin typeface="Poppins"/>
                <a:ea typeface="Poppins"/>
                <a:cs typeface="Poppins"/>
                <a:sym typeface="Poppins"/>
              </a:rPr>
              <a:t>SCREENSHOTS</a:t>
            </a:r>
            <a:endParaRPr b="1" i="1" sz="1100">
              <a:solidFill>
                <a:srgbClr val="FFE599"/>
              </a:solidFill>
              <a:latin typeface="Poppins"/>
              <a:ea typeface="Poppins"/>
              <a:cs typeface="Poppins"/>
              <a:sym typeface="Poppins"/>
            </a:endParaRPr>
          </a:p>
        </p:txBody>
      </p:sp>
      <p:pic>
        <p:nvPicPr>
          <p:cNvPr id="253" name="Google Shape;253;p37"/>
          <p:cNvPicPr preferRelativeResize="0"/>
          <p:nvPr/>
        </p:nvPicPr>
        <p:blipFill>
          <a:blip r:embed="rId3">
            <a:alphaModFix/>
          </a:blip>
          <a:stretch>
            <a:fillRect/>
          </a:stretch>
        </p:blipFill>
        <p:spPr>
          <a:xfrm>
            <a:off x="58700" y="87575"/>
            <a:ext cx="3213276" cy="1709601"/>
          </a:xfrm>
          <a:prstGeom prst="rect">
            <a:avLst/>
          </a:prstGeom>
          <a:noFill/>
          <a:ln>
            <a:noFill/>
          </a:ln>
        </p:spPr>
      </p:pic>
      <p:pic>
        <p:nvPicPr>
          <p:cNvPr id="254" name="Google Shape;254;p37"/>
          <p:cNvPicPr preferRelativeResize="0"/>
          <p:nvPr/>
        </p:nvPicPr>
        <p:blipFill>
          <a:blip r:embed="rId4">
            <a:alphaModFix/>
          </a:blip>
          <a:stretch>
            <a:fillRect/>
          </a:stretch>
        </p:blipFill>
        <p:spPr>
          <a:xfrm>
            <a:off x="58700" y="3247225"/>
            <a:ext cx="3213274" cy="1896275"/>
          </a:xfrm>
          <a:prstGeom prst="rect">
            <a:avLst/>
          </a:prstGeom>
          <a:noFill/>
          <a:ln>
            <a:noFill/>
          </a:ln>
        </p:spPr>
      </p:pic>
      <p:pic>
        <p:nvPicPr>
          <p:cNvPr id="255" name="Google Shape;255;p37"/>
          <p:cNvPicPr preferRelativeResize="0"/>
          <p:nvPr/>
        </p:nvPicPr>
        <p:blipFill rotWithShape="1">
          <a:blip r:embed="rId5">
            <a:alphaModFix/>
          </a:blip>
          <a:srcRect b="0" l="0" r="0" t="0"/>
          <a:stretch/>
        </p:blipFill>
        <p:spPr>
          <a:xfrm>
            <a:off x="6330700" y="87575"/>
            <a:ext cx="2813299" cy="1709600"/>
          </a:xfrm>
          <a:prstGeom prst="rect">
            <a:avLst/>
          </a:prstGeom>
          <a:noFill/>
          <a:ln>
            <a:noFill/>
          </a:ln>
        </p:spPr>
      </p:pic>
      <p:pic>
        <p:nvPicPr>
          <p:cNvPr id="256" name="Google Shape;256;p37"/>
          <p:cNvPicPr preferRelativeResize="0"/>
          <p:nvPr/>
        </p:nvPicPr>
        <p:blipFill>
          <a:blip r:embed="rId6">
            <a:alphaModFix/>
          </a:blip>
          <a:stretch>
            <a:fillRect/>
          </a:stretch>
        </p:blipFill>
        <p:spPr>
          <a:xfrm>
            <a:off x="6330700" y="3247225"/>
            <a:ext cx="2813300" cy="1896275"/>
          </a:xfrm>
          <a:prstGeom prst="rect">
            <a:avLst/>
          </a:prstGeom>
          <a:noFill/>
          <a:ln>
            <a:noFill/>
          </a:ln>
        </p:spPr>
      </p:pic>
      <p:sp>
        <p:nvSpPr>
          <p:cNvPr id="257" name="Google Shape;257;p37"/>
          <p:cNvSpPr/>
          <p:nvPr/>
        </p:nvSpPr>
        <p:spPr>
          <a:xfrm>
            <a:off x="3449850" y="659675"/>
            <a:ext cx="1123500" cy="6198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i="1" sz="2200">
              <a:solidFill>
                <a:srgbClr val="FFE599"/>
              </a:solidFill>
              <a:latin typeface="Poppins"/>
              <a:ea typeface="Poppins"/>
              <a:cs typeface="Poppins"/>
              <a:sym typeface="Poppins"/>
            </a:endParaRPr>
          </a:p>
        </p:txBody>
      </p:sp>
      <p:sp>
        <p:nvSpPr>
          <p:cNvPr id="258" name="Google Shape;258;p37"/>
          <p:cNvSpPr/>
          <p:nvPr/>
        </p:nvSpPr>
        <p:spPr>
          <a:xfrm>
            <a:off x="5143675" y="768425"/>
            <a:ext cx="991500" cy="619800"/>
          </a:xfrm>
          <a:prstGeom prst="curvedRightArrow">
            <a:avLst>
              <a:gd fmla="val 25000" name="adj1"/>
              <a:gd fmla="val 50000" name="adj2"/>
              <a:gd fmla="val 25000" name="adj3"/>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FFE599"/>
                </a:solidFill>
              </a:rPr>
              <a:t> </a:t>
            </a:r>
            <a:endParaRPr b="1" i="1">
              <a:solidFill>
                <a:srgbClr val="FFE599"/>
              </a:solidFill>
            </a:endParaRPr>
          </a:p>
        </p:txBody>
      </p:sp>
      <p:sp>
        <p:nvSpPr>
          <p:cNvPr id="259" name="Google Shape;259;p37"/>
          <p:cNvSpPr/>
          <p:nvPr/>
        </p:nvSpPr>
        <p:spPr>
          <a:xfrm>
            <a:off x="3449850" y="3742975"/>
            <a:ext cx="1123500" cy="8304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5280000" y="3742975"/>
            <a:ext cx="991500" cy="8553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413600" y="2016700"/>
            <a:ext cx="2065200" cy="4002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FFE599"/>
                </a:solidFill>
                <a:latin typeface="Poppins"/>
                <a:ea typeface="Poppins"/>
                <a:cs typeface="Poppins"/>
                <a:sym typeface="Poppins"/>
              </a:rPr>
              <a:t>     FRONT PAGE</a:t>
            </a:r>
            <a:endParaRPr b="1" i="1">
              <a:solidFill>
                <a:srgbClr val="FFE599"/>
              </a:solidFill>
              <a:latin typeface="Poppins"/>
              <a:ea typeface="Poppins"/>
              <a:cs typeface="Poppins"/>
              <a:sym typeface="Poppins"/>
            </a:endParaRPr>
          </a:p>
        </p:txBody>
      </p:sp>
      <p:sp>
        <p:nvSpPr>
          <p:cNvPr id="262" name="Google Shape;262;p37"/>
          <p:cNvSpPr/>
          <p:nvPr/>
        </p:nvSpPr>
        <p:spPr>
          <a:xfrm>
            <a:off x="413600" y="2728450"/>
            <a:ext cx="2065200" cy="4002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FFE599"/>
                </a:solidFill>
                <a:latin typeface="Poppins"/>
                <a:ea typeface="Poppins"/>
                <a:cs typeface="Poppins"/>
                <a:sym typeface="Poppins"/>
              </a:rPr>
              <a:t>     SIGN IN PAGE</a:t>
            </a:r>
            <a:endParaRPr b="1" i="1">
              <a:solidFill>
                <a:srgbClr val="FFE599"/>
              </a:solidFill>
              <a:latin typeface="Poppins"/>
              <a:ea typeface="Poppins"/>
              <a:cs typeface="Poppins"/>
              <a:sym typeface="Poppins"/>
            </a:endParaRPr>
          </a:p>
        </p:txBody>
      </p:sp>
      <p:sp>
        <p:nvSpPr>
          <p:cNvPr id="263" name="Google Shape;263;p37"/>
          <p:cNvSpPr/>
          <p:nvPr/>
        </p:nvSpPr>
        <p:spPr>
          <a:xfrm>
            <a:off x="6593600" y="1970650"/>
            <a:ext cx="2354700" cy="3276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FFE599"/>
                </a:solidFill>
                <a:latin typeface="Poppins"/>
                <a:ea typeface="Poppins"/>
                <a:cs typeface="Poppins"/>
                <a:sym typeface="Poppins"/>
              </a:rPr>
              <a:t>         NEW RELEASES</a:t>
            </a:r>
            <a:endParaRPr b="1" i="1">
              <a:solidFill>
                <a:srgbClr val="FFE599"/>
              </a:solidFill>
              <a:latin typeface="Poppins"/>
              <a:ea typeface="Poppins"/>
              <a:cs typeface="Poppins"/>
              <a:sym typeface="Poppins"/>
            </a:endParaRPr>
          </a:p>
        </p:txBody>
      </p:sp>
      <p:sp>
        <p:nvSpPr>
          <p:cNvPr id="264" name="Google Shape;264;p37"/>
          <p:cNvSpPr/>
          <p:nvPr/>
        </p:nvSpPr>
        <p:spPr>
          <a:xfrm>
            <a:off x="6593600" y="2728450"/>
            <a:ext cx="2354700" cy="4002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a:solidFill>
                  <a:srgbClr val="FFE599"/>
                </a:solidFill>
                <a:latin typeface="Poppins"/>
                <a:ea typeface="Poppins"/>
                <a:cs typeface="Poppins"/>
                <a:sym typeface="Poppins"/>
              </a:rPr>
              <a:t>          HOME PAGE</a:t>
            </a:r>
            <a:endParaRPr b="1" i="1">
              <a:solidFill>
                <a:srgbClr val="FFE599"/>
              </a:solidFill>
              <a:latin typeface="Poppins"/>
              <a:ea typeface="Poppins"/>
              <a:cs typeface="Poppins"/>
              <a:sym typeface="Poppins"/>
            </a:endParaRPr>
          </a:p>
        </p:txBody>
      </p:sp>
    </p:spTree>
  </p:cSld>
  <p:clrMapOvr>
    <a:masterClrMapping/>
  </p:clrMapOvr>
  <mc:AlternateContent>
    <mc:Choice Requires="p14">
      <p:transition spd="slow" p14:dur="3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0"/>
                                        <p:tgtEl>
                                          <p:spTgt spid="253"/>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141575" y="708525"/>
            <a:ext cx="3061500" cy="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3000">
              <a:solidFill>
                <a:schemeClr val="lt1"/>
              </a:solidFill>
              <a:latin typeface="Arial"/>
              <a:ea typeface="Arial"/>
              <a:cs typeface="Arial"/>
              <a:sym typeface="Arial"/>
            </a:endParaRPr>
          </a:p>
          <a:p>
            <a:pPr indent="0" lvl="0" marL="0" rtl="0" algn="ctr">
              <a:spcBef>
                <a:spcPts val="0"/>
              </a:spcBef>
              <a:spcAft>
                <a:spcPts val="0"/>
              </a:spcAft>
              <a:buNone/>
            </a:pPr>
            <a:r>
              <a:t/>
            </a:r>
            <a:endParaRPr/>
          </a:p>
        </p:txBody>
      </p:sp>
      <p:sp>
        <p:nvSpPr>
          <p:cNvPr id="270" name="Google Shape;270;p38"/>
          <p:cNvSpPr txBox="1"/>
          <p:nvPr>
            <p:ph idx="1" type="body"/>
          </p:nvPr>
        </p:nvSpPr>
        <p:spPr>
          <a:xfrm>
            <a:off x="5205475" y="3034626"/>
            <a:ext cx="3218400" cy="8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8" title="VID-20230325-WA0036.mp4">
            <a:hlinkClick r:id="rId3"/>
          </p:cNvPr>
          <p:cNvPicPr preferRelativeResize="0"/>
          <p:nvPr/>
        </p:nvPicPr>
        <p:blipFill>
          <a:blip r:embed="rId4">
            <a:alphaModFix/>
          </a:blip>
          <a:stretch>
            <a:fillRect/>
          </a:stretch>
        </p:blipFill>
        <p:spPr>
          <a:xfrm>
            <a:off x="99150" y="1227075"/>
            <a:ext cx="4077624" cy="3860849"/>
          </a:xfrm>
          <a:prstGeom prst="rect">
            <a:avLst/>
          </a:prstGeom>
          <a:noFill/>
          <a:ln>
            <a:noFill/>
          </a:ln>
        </p:spPr>
      </p:pic>
      <p:sp>
        <p:nvSpPr>
          <p:cNvPr id="272" name="Google Shape;272;p38"/>
          <p:cNvSpPr/>
          <p:nvPr/>
        </p:nvSpPr>
        <p:spPr>
          <a:xfrm>
            <a:off x="2025300" y="187150"/>
            <a:ext cx="5093400" cy="882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4000">
                <a:solidFill>
                  <a:srgbClr val="B4A7D6"/>
                </a:solidFill>
                <a:latin typeface="Poppins"/>
                <a:ea typeface="Poppins"/>
                <a:cs typeface="Poppins"/>
                <a:sym typeface="Poppins"/>
              </a:rPr>
              <a:t>          MOCKUPS</a:t>
            </a:r>
            <a:endParaRPr b="1" sz="4000">
              <a:solidFill>
                <a:srgbClr val="B4A7D6"/>
              </a:solidFill>
              <a:latin typeface="Poppins"/>
              <a:ea typeface="Poppins"/>
              <a:cs typeface="Poppins"/>
              <a:sym typeface="Poppins"/>
            </a:endParaRPr>
          </a:p>
        </p:txBody>
      </p:sp>
      <p:pic>
        <p:nvPicPr>
          <p:cNvPr id="273" name="Google Shape;273;p38" title="2 (1).mp4">
            <a:hlinkClick r:id="rId5"/>
          </p:cNvPr>
          <p:cNvPicPr preferRelativeResize="0"/>
          <p:nvPr/>
        </p:nvPicPr>
        <p:blipFill>
          <a:blip r:embed="rId6">
            <a:alphaModFix/>
          </a:blip>
          <a:stretch>
            <a:fillRect/>
          </a:stretch>
        </p:blipFill>
        <p:spPr>
          <a:xfrm>
            <a:off x="4365350" y="1342525"/>
            <a:ext cx="4669848" cy="3574826"/>
          </a:xfrm>
          <a:prstGeom prst="rect">
            <a:avLst/>
          </a:prstGeom>
          <a:noFill/>
          <a:ln>
            <a:noFill/>
          </a:ln>
        </p:spPr>
      </p:pic>
    </p:spTree>
  </p:cSld>
  <p:clrMapOvr>
    <a:masterClrMapping/>
  </p:clrMapOvr>
  <mc:AlternateContent>
    <mc:Choice Requires="p14">
      <p:transition spd="slow" p14:dur="3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9"/>
          <p:cNvSpPr txBox="1"/>
          <p:nvPr>
            <p:ph type="title"/>
          </p:nvPr>
        </p:nvSpPr>
        <p:spPr>
          <a:xfrm>
            <a:off x="720000" y="187900"/>
            <a:ext cx="7703700" cy="6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0">
              <a:solidFill>
                <a:srgbClr val="B4A7D6"/>
              </a:solidFill>
              <a:latin typeface="Poppins ExtraBold"/>
              <a:ea typeface="Poppins ExtraBold"/>
              <a:cs typeface="Poppins ExtraBold"/>
              <a:sym typeface="Poppins ExtraBold"/>
            </a:endParaRPr>
          </a:p>
          <a:p>
            <a:pPr indent="0" lvl="0" marL="0" rtl="0" algn="ctr">
              <a:spcBef>
                <a:spcPts val="0"/>
              </a:spcBef>
              <a:spcAft>
                <a:spcPts val="0"/>
              </a:spcAft>
              <a:buNone/>
            </a:pPr>
            <a:r>
              <a:t/>
            </a:r>
            <a:endParaRPr/>
          </a:p>
        </p:txBody>
      </p:sp>
      <p:sp>
        <p:nvSpPr>
          <p:cNvPr id="279" name="Google Shape;279;p39"/>
          <p:cNvSpPr txBox="1"/>
          <p:nvPr>
            <p:ph idx="1" type="body"/>
          </p:nvPr>
        </p:nvSpPr>
        <p:spPr>
          <a:xfrm>
            <a:off x="4426675" y="2703801"/>
            <a:ext cx="1458900" cy="8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100">
              <a:solidFill>
                <a:srgbClr val="000000"/>
              </a:solidFill>
              <a:latin typeface="Work Sans SemiBold"/>
              <a:ea typeface="Work Sans SemiBold"/>
              <a:cs typeface="Work Sans SemiBold"/>
              <a:sym typeface="Work Sans SemiBold"/>
            </a:endParaRPr>
          </a:p>
        </p:txBody>
      </p:sp>
      <p:sp>
        <p:nvSpPr>
          <p:cNvPr id="280" name="Google Shape;280;p39"/>
          <p:cNvSpPr/>
          <p:nvPr/>
        </p:nvSpPr>
        <p:spPr>
          <a:xfrm>
            <a:off x="572700" y="125775"/>
            <a:ext cx="7998300" cy="10563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B4A7D6"/>
                </a:solidFill>
                <a:latin typeface="Poppins ExtraBold"/>
                <a:ea typeface="Poppins ExtraBold"/>
                <a:cs typeface="Poppins ExtraBold"/>
                <a:sym typeface="Poppins ExtraBold"/>
              </a:rPr>
              <a:t>DESIGN DECISIONS AND RATIONALE</a:t>
            </a:r>
            <a:endParaRPr/>
          </a:p>
        </p:txBody>
      </p:sp>
      <p:pic>
        <p:nvPicPr>
          <p:cNvPr id="281" name="Google Shape;281;p39"/>
          <p:cNvPicPr preferRelativeResize="0"/>
          <p:nvPr/>
        </p:nvPicPr>
        <p:blipFill>
          <a:blip r:embed="rId3">
            <a:alphaModFix/>
          </a:blip>
          <a:stretch>
            <a:fillRect/>
          </a:stretch>
        </p:blipFill>
        <p:spPr>
          <a:xfrm>
            <a:off x="233575" y="3207025"/>
            <a:ext cx="3134549" cy="1622224"/>
          </a:xfrm>
          <a:prstGeom prst="rect">
            <a:avLst/>
          </a:prstGeom>
          <a:noFill/>
          <a:ln>
            <a:noFill/>
          </a:ln>
        </p:spPr>
      </p:pic>
      <p:sp>
        <p:nvSpPr>
          <p:cNvPr id="282" name="Google Shape;282;p39"/>
          <p:cNvSpPr/>
          <p:nvPr/>
        </p:nvSpPr>
        <p:spPr>
          <a:xfrm>
            <a:off x="125750" y="1458800"/>
            <a:ext cx="3068400" cy="14715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rgbClr val="EA9999"/>
                </a:solidFill>
                <a:latin typeface="Work Sans SemiBold"/>
                <a:ea typeface="Work Sans SemiBold"/>
                <a:cs typeface="Work Sans SemiBold"/>
                <a:sym typeface="Work Sans SemiBold"/>
              </a:rPr>
              <a:t>Making celeix personalised by having sections such as continue watching and content based on the things watched by the user previously .</a:t>
            </a:r>
            <a:endParaRPr/>
          </a:p>
        </p:txBody>
      </p:sp>
      <p:sp>
        <p:nvSpPr>
          <p:cNvPr id="283" name="Google Shape;283;p39"/>
          <p:cNvSpPr/>
          <p:nvPr/>
        </p:nvSpPr>
        <p:spPr>
          <a:xfrm>
            <a:off x="4866825" y="2930300"/>
            <a:ext cx="905400" cy="6918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a:off x="5885575" y="1395925"/>
            <a:ext cx="2904900" cy="16221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i="1" lang="en" sz="1300">
                <a:solidFill>
                  <a:srgbClr val="EA9999"/>
                </a:solidFill>
                <a:latin typeface="Work Sans"/>
                <a:ea typeface="Work Sans"/>
                <a:cs typeface="Work Sans"/>
                <a:sym typeface="Work Sans"/>
              </a:rPr>
              <a:t>Global expansion</a:t>
            </a:r>
            <a:r>
              <a:rPr i="1" lang="en" sz="1300">
                <a:solidFill>
                  <a:srgbClr val="EA9999"/>
                </a:solidFill>
                <a:latin typeface="Work Sans SemiBold"/>
                <a:ea typeface="Work Sans SemiBold"/>
                <a:cs typeface="Work Sans SemiBold"/>
                <a:sym typeface="Work Sans SemiBold"/>
              </a:rPr>
              <a:t> : </a:t>
            </a:r>
            <a:r>
              <a:rPr b="1" i="1" lang="en" sz="1300">
                <a:solidFill>
                  <a:srgbClr val="EA9999"/>
                </a:solidFill>
                <a:latin typeface="Work Sans"/>
                <a:ea typeface="Work Sans"/>
                <a:cs typeface="Work Sans"/>
                <a:sym typeface="Work Sans"/>
              </a:rPr>
              <a:t>CELEIX </a:t>
            </a:r>
            <a:r>
              <a:rPr i="1" lang="en" sz="1300">
                <a:solidFill>
                  <a:srgbClr val="EA9999"/>
                </a:solidFill>
                <a:latin typeface="Work Sans SemiBold"/>
                <a:ea typeface="Work Sans SemiBold"/>
                <a:cs typeface="Work Sans SemiBold"/>
                <a:sym typeface="Work Sans SemiBold"/>
              </a:rPr>
              <a:t>has content from all over the world  starting from local vendors and to big production houses, which can make it the preferred space content streaming platform for users all over the world.</a:t>
            </a:r>
            <a:endParaRPr sz="1300"/>
          </a:p>
        </p:txBody>
      </p:sp>
      <p:pic>
        <p:nvPicPr>
          <p:cNvPr id="285" name="Google Shape;285;p39"/>
          <p:cNvPicPr preferRelativeResize="0"/>
          <p:nvPr/>
        </p:nvPicPr>
        <p:blipFill>
          <a:blip r:embed="rId4">
            <a:alphaModFix/>
          </a:blip>
          <a:stretch>
            <a:fillRect/>
          </a:stretch>
        </p:blipFill>
        <p:spPr>
          <a:xfrm>
            <a:off x="5885575" y="3304825"/>
            <a:ext cx="2739326" cy="1622100"/>
          </a:xfrm>
          <a:prstGeom prst="rect">
            <a:avLst/>
          </a:prstGeom>
          <a:noFill/>
          <a:ln>
            <a:noFill/>
          </a:ln>
        </p:spPr>
      </p:pic>
      <p:sp>
        <p:nvSpPr>
          <p:cNvPr id="286" name="Google Shape;286;p39"/>
          <p:cNvSpPr/>
          <p:nvPr/>
        </p:nvSpPr>
        <p:spPr>
          <a:xfrm>
            <a:off x="3508650" y="2578050"/>
            <a:ext cx="816300" cy="7269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80"/>
                                        </p:tgtEl>
                                        <p:attrNameLst>
                                          <p:attrName>style.visibility</p:attrName>
                                        </p:attrNameLst>
                                      </p:cBhvr>
                                      <p:to>
                                        <p:strVal val="visible"/>
                                      </p:to>
                                    </p:set>
                                    <p:anim calcmode="lin" valueType="num">
                                      <p:cBhvr additive="base">
                                        <p:cTn dur="1000"/>
                                        <p:tgtEl>
                                          <p:spTgt spid="28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000"/>
                                        <p:tgtEl>
                                          <p:spTgt spid="282"/>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000"/>
                                        <p:tgtEl>
                                          <p:spTgt spid="281"/>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210700" y="123950"/>
            <a:ext cx="8725200" cy="105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500">
              <a:solidFill>
                <a:srgbClr val="B4A7D6"/>
              </a:solidFill>
              <a:latin typeface="Poppins"/>
              <a:ea typeface="Poppins"/>
              <a:cs typeface="Poppins"/>
              <a:sym typeface="Poppins"/>
            </a:endParaRPr>
          </a:p>
        </p:txBody>
      </p:sp>
      <p:sp>
        <p:nvSpPr>
          <p:cNvPr id="292" name="Google Shape;292;p40"/>
          <p:cNvSpPr txBox="1"/>
          <p:nvPr>
            <p:ph idx="1" type="body"/>
          </p:nvPr>
        </p:nvSpPr>
        <p:spPr>
          <a:xfrm>
            <a:off x="374213" y="4498800"/>
            <a:ext cx="2862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2400">
                <a:solidFill>
                  <a:srgbClr val="EA9999"/>
                </a:solidFill>
                <a:latin typeface="Calibri"/>
                <a:ea typeface="Calibri"/>
                <a:cs typeface="Calibri"/>
                <a:sym typeface="Calibri"/>
              </a:rPr>
              <a:t>     The feedback</a:t>
            </a:r>
            <a:r>
              <a:rPr b="1" i="1" lang="en" sz="2200">
                <a:solidFill>
                  <a:srgbClr val="EA9999"/>
                </a:solidFill>
                <a:latin typeface="Work Sans"/>
                <a:ea typeface="Work Sans"/>
                <a:cs typeface="Work Sans"/>
                <a:sym typeface="Work Sans"/>
              </a:rPr>
              <a:t> </a:t>
            </a:r>
            <a:endParaRPr b="1" i="1" sz="1900">
              <a:solidFill>
                <a:srgbClr val="EA9999"/>
              </a:solidFill>
              <a:latin typeface="Work Sans"/>
              <a:ea typeface="Work Sans"/>
              <a:cs typeface="Work Sans"/>
              <a:sym typeface="Work Sans"/>
            </a:endParaRPr>
          </a:p>
        </p:txBody>
      </p:sp>
      <p:sp>
        <p:nvSpPr>
          <p:cNvPr id="293" name="Google Shape;293;p40"/>
          <p:cNvSpPr txBox="1"/>
          <p:nvPr/>
        </p:nvSpPr>
        <p:spPr>
          <a:xfrm>
            <a:off x="0" y="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p>
        </p:txBody>
      </p:sp>
      <p:sp>
        <p:nvSpPr>
          <p:cNvPr id="294" name="Google Shape;294;p40"/>
          <p:cNvSpPr txBox="1"/>
          <p:nvPr/>
        </p:nvSpPr>
        <p:spPr>
          <a:xfrm>
            <a:off x="4782925" y="3834850"/>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700">
                <a:solidFill>
                  <a:srgbClr val="EA9999"/>
                </a:solidFill>
                <a:latin typeface="Work Sans"/>
                <a:ea typeface="Work Sans"/>
                <a:cs typeface="Work Sans"/>
                <a:sym typeface="Work Sans"/>
              </a:rPr>
              <a:t>A proper profile page to </a:t>
            </a:r>
            <a:r>
              <a:rPr i="1" lang="en" sz="1700">
                <a:solidFill>
                  <a:srgbClr val="EA9999"/>
                </a:solidFill>
                <a:latin typeface="Work Sans"/>
                <a:ea typeface="Work Sans"/>
                <a:cs typeface="Work Sans"/>
                <a:sym typeface="Work Sans"/>
              </a:rPr>
              <a:t>overcome</a:t>
            </a:r>
            <a:r>
              <a:rPr i="1" lang="en" sz="1700">
                <a:solidFill>
                  <a:srgbClr val="EA9999"/>
                </a:solidFill>
                <a:latin typeface="Work Sans"/>
                <a:ea typeface="Work Sans"/>
                <a:cs typeface="Work Sans"/>
                <a:sym typeface="Work Sans"/>
              </a:rPr>
              <a:t> the issue stated </a:t>
            </a:r>
            <a:endParaRPr i="1" sz="1650">
              <a:solidFill>
                <a:srgbClr val="EA9999"/>
              </a:solidFill>
              <a:latin typeface="Work Sans"/>
              <a:ea typeface="Work Sans"/>
              <a:cs typeface="Work Sans"/>
              <a:sym typeface="Work Sans"/>
            </a:endParaRPr>
          </a:p>
        </p:txBody>
      </p:sp>
      <p:pic>
        <p:nvPicPr>
          <p:cNvPr id="295" name="Google Shape;295;p40"/>
          <p:cNvPicPr preferRelativeResize="0"/>
          <p:nvPr/>
        </p:nvPicPr>
        <p:blipFill>
          <a:blip r:embed="rId3">
            <a:alphaModFix/>
          </a:blip>
          <a:stretch>
            <a:fillRect/>
          </a:stretch>
        </p:blipFill>
        <p:spPr>
          <a:xfrm>
            <a:off x="480925" y="1438350"/>
            <a:ext cx="2134850" cy="3104500"/>
          </a:xfrm>
          <a:prstGeom prst="rect">
            <a:avLst/>
          </a:prstGeom>
          <a:noFill/>
          <a:ln>
            <a:noFill/>
          </a:ln>
        </p:spPr>
      </p:pic>
      <p:pic>
        <p:nvPicPr>
          <p:cNvPr id="296" name="Google Shape;296;p40"/>
          <p:cNvPicPr preferRelativeResize="0"/>
          <p:nvPr/>
        </p:nvPicPr>
        <p:blipFill>
          <a:blip r:embed="rId4">
            <a:alphaModFix/>
          </a:blip>
          <a:stretch>
            <a:fillRect/>
          </a:stretch>
        </p:blipFill>
        <p:spPr>
          <a:xfrm>
            <a:off x="4288963" y="1528475"/>
            <a:ext cx="4181633" cy="2086550"/>
          </a:xfrm>
          <a:prstGeom prst="rect">
            <a:avLst/>
          </a:prstGeom>
          <a:noFill/>
          <a:ln>
            <a:noFill/>
          </a:ln>
        </p:spPr>
      </p:pic>
      <p:sp>
        <p:nvSpPr>
          <p:cNvPr id="297" name="Google Shape;297;p40"/>
          <p:cNvSpPr/>
          <p:nvPr/>
        </p:nvSpPr>
        <p:spPr>
          <a:xfrm>
            <a:off x="2880125" y="2521813"/>
            <a:ext cx="1144500" cy="629700"/>
          </a:xfrm>
          <a:prstGeom prst="curvedRigh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0"/>
          <p:cNvSpPr/>
          <p:nvPr/>
        </p:nvSpPr>
        <p:spPr>
          <a:xfrm>
            <a:off x="75400" y="201500"/>
            <a:ext cx="8860500" cy="895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B4A7D6"/>
                </a:solidFill>
                <a:latin typeface="Poppins"/>
                <a:ea typeface="Poppins"/>
                <a:cs typeface="Poppins"/>
                <a:sym typeface="Poppins"/>
              </a:rPr>
              <a:t>USER  FEEDBACK THAT INCORPORATED IN THE DESIGN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1000"/>
                                        <p:tgtEl>
                                          <p:spTgt spid="29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1000"/>
                                        <p:tgtEl>
                                          <p:spTgt spid="29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1000"/>
                                        <p:tgtEl>
                                          <p:spTgt spid="2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ci-fi Short Film Pitch Deck by Slidesgo">
  <a:themeElements>
    <a:clrScheme name="Simple Light">
      <a:dk1>
        <a:srgbClr val="161616"/>
      </a:dk1>
      <a:lt1>
        <a:srgbClr val="FFFFFF"/>
      </a:lt1>
      <a:dk2>
        <a:srgbClr val="FAF9EC"/>
      </a:dk2>
      <a:lt2>
        <a:srgbClr val="160D00"/>
      </a:lt2>
      <a:accent1>
        <a:srgbClr val="FFFFFF"/>
      </a:accent1>
      <a:accent2>
        <a:srgbClr val="FFFFFF"/>
      </a:accent2>
      <a:accent3>
        <a:srgbClr val="FFFFFF"/>
      </a:accent3>
      <a:accent4>
        <a:srgbClr val="FFFFFF"/>
      </a:accent4>
      <a:accent5>
        <a:srgbClr val="FFFFFF"/>
      </a:accent5>
      <a:accent6>
        <a:srgbClr val="FFFFFF"/>
      </a:accent6>
      <a:hlink>
        <a:srgbClr val="FAF9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